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3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7" r:id="rId1"/>
  </p:sldMasterIdLst>
  <p:notesMasterIdLst>
    <p:notesMasterId r:id="rId30"/>
  </p:notesMasterIdLst>
  <p:sldIdLst>
    <p:sldId id="266" r:id="rId2"/>
    <p:sldId id="281" r:id="rId3"/>
    <p:sldId id="277" r:id="rId4"/>
    <p:sldId id="259" r:id="rId5"/>
    <p:sldId id="260" r:id="rId6"/>
    <p:sldId id="284" r:id="rId7"/>
    <p:sldId id="280" r:id="rId8"/>
    <p:sldId id="261" r:id="rId9"/>
    <p:sldId id="262" r:id="rId10"/>
    <p:sldId id="263" r:id="rId11"/>
    <p:sldId id="264" r:id="rId12"/>
    <p:sldId id="267" r:id="rId13"/>
    <p:sldId id="269" r:id="rId14"/>
    <p:sldId id="270" r:id="rId15"/>
    <p:sldId id="282" r:id="rId16"/>
    <p:sldId id="271" r:id="rId17"/>
    <p:sldId id="272" r:id="rId18"/>
    <p:sldId id="273" r:id="rId19"/>
    <p:sldId id="274" r:id="rId20"/>
    <p:sldId id="275" r:id="rId21"/>
    <p:sldId id="276" r:id="rId22"/>
    <p:sldId id="287" r:id="rId23"/>
    <p:sldId id="286" r:id="rId24"/>
    <p:sldId id="290" r:id="rId25"/>
    <p:sldId id="283" r:id="rId26"/>
    <p:sldId id="291" r:id="rId27"/>
    <p:sldId id="289" r:id="rId28"/>
    <p:sldId id="288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8E0BC"/>
    <a:srgbClr val="475B6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777C8EE-218D-6339-05A0-3BA898F52EAE}" v="124" dt="2023-10-16T02:10:06.049"/>
    <p1510:client id="{323834CB-BC35-0BB6-9244-083308B233C7}" v="61" dt="2023-10-16T04:23:08.640"/>
    <p1510:client id="{49FAC460-E7D4-4E02-837A-2115383B570E}" v="1203" dt="2023-10-16T09:59:06.135"/>
    <p1510:client id="{565F023F-CF72-5641-B202-7B2E0D541136}" v="972" dt="2023-10-15T16:48:50.448"/>
    <p1510:client id="{628AA3B3-0DE3-6D26-C082-318E750814B1}" v="74" dt="2023-10-16T10:22:35.645"/>
    <p1510:client id="{6931F9A9-25DC-AA09-9DC0-FD6A54D88BBF}" v="71" dt="2023-10-16T06:19:48.726"/>
    <p1510:client id="{6B660794-E706-EA65-C58B-E09F923E664A}" v="37" dt="2023-10-16T09:54:14.026"/>
    <p1510:client id="{8009214F-8DDE-EF47-BD9E-23C5070B51E6}" v="3310" dt="2023-10-16T10:31:09.961"/>
    <p1510:client id="{94B977E1-A4EC-F56E-0AD0-4628A4FBFDF3}" v="2" dt="2023-10-16T01:58:04.884"/>
    <p1510:client id="{AB465DEA-D19C-99EA-4186-5A98D569AD4D}" v="2" dt="2023-10-16T06:47:17.990"/>
    <p1510:client id="{BBEDBA25-F457-489A-9700-160790A0AAA1}" v="2" dt="2023-10-16T06:19:22.720"/>
    <p1510:client id="{BC0D9AA7-07DA-69A0-95EC-59EF71D540B4}" v="13" dt="2023-10-16T01:56:28.346"/>
    <p1510:client id="{F18EEE6C-65E7-EDA8-EE45-58A1BE226B66}" v="1" dt="2023-10-16T05:59:44.65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microsoft.com/office/2016/11/relationships/changesInfo" Target="changesInfos/changesInfo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ric Wong Wang" userId="S::n11732482@qut.edu.au::ee205fbc-9038-419c-aa55-2800886aaeb7" providerId="AD" clId="Web-{DB41431B-73CE-EAAA-056C-34D1D3946B6F}"/>
    <pc:docChg chg="addSld modSld">
      <pc:chgData name="Eric Wong Wang" userId="S::n11732482@qut.edu.au::ee205fbc-9038-419c-aa55-2800886aaeb7" providerId="AD" clId="Web-{DB41431B-73CE-EAAA-056C-34D1D3946B6F}" dt="2023-10-13T04:36:50.928" v="93"/>
      <pc:docMkLst>
        <pc:docMk/>
      </pc:docMkLst>
      <pc:sldChg chg="addSp delSp modSp mod setBg">
        <pc:chgData name="Eric Wong Wang" userId="S::n11732482@qut.edu.au::ee205fbc-9038-419c-aa55-2800886aaeb7" providerId="AD" clId="Web-{DB41431B-73CE-EAAA-056C-34D1D3946B6F}" dt="2023-10-13T04:36:50.928" v="93"/>
        <pc:sldMkLst>
          <pc:docMk/>
          <pc:sldMk cId="1924640199" sldId="258"/>
        </pc:sldMkLst>
        <pc:spChg chg="mod">
          <ac:chgData name="Eric Wong Wang" userId="S::n11732482@qut.edu.au::ee205fbc-9038-419c-aa55-2800886aaeb7" providerId="AD" clId="Web-{DB41431B-73CE-EAAA-056C-34D1D3946B6F}" dt="2023-10-13T04:36:50.928" v="93"/>
          <ac:spMkLst>
            <pc:docMk/>
            <pc:sldMk cId="1924640199" sldId="258"/>
            <ac:spMk id="2" creationId="{44E8905E-0029-AC92-539E-4DC9AACFE93C}"/>
          </ac:spMkLst>
        </pc:spChg>
        <pc:spChg chg="del mod">
          <ac:chgData name="Eric Wong Wang" userId="S::n11732482@qut.edu.au::ee205fbc-9038-419c-aa55-2800886aaeb7" providerId="AD" clId="Web-{DB41431B-73CE-EAAA-056C-34D1D3946B6F}" dt="2023-10-13T04:30:38.075" v="23"/>
          <ac:spMkLst>
            <pc:docMk/>
            <pc:sldMk cId="1924640199" sldId="258"/>
            <ac:spMk id="3" creationId="{8BD067C4-B61B-9743-E89B-7EBB5AC0ED9B}"/>
          </ac:spMkLst>
        </pc:spChg>
        <pc:spChg chg="add del">
          <ac:chgData name="Eric Wong Wang" userId="S::n11732482@qut.edu.au::ee205fbc-9038-419c-aa55-2800886aaeb7" providerId="AD" clId="Web-{DB41431B-73CE-EAAA-056C-34D1D3946B6F}" dt="2023-10-13T04:36:50.850" v="92"/>
          <ac:spMkLst>
            <pc:docMk/>
            <pc:sldMk cId="1924640199" sldId="258"/>
            <ac:spMk id="10" creationId="{3FFC9634-3DDF-470B-8F18-5B104CF97406}"/>
          </ac:spMkLst>
        </pc:spChg>
        <pc:spChg chg="add del">
          <ac:chgData name="Eric Wong Wang" userId="S::n11732482@qut.edu.au::ee205fbc-9038-419c-aa55-2800886aaeb7" providerId="AD" clId="Web-{DB41431B-73CE-EAAA-056C-34D1D3946B6F}" dt="2023-10-13T04:36:50.850" v="92"/>
          <ac:spMkLst>
            <pc:docMk/>
            <pc:sldMk cId="1924640199" sldId="258"/>
            <ac:spMk id="12" creationId="{B077E501-B521-4B06-96AB-DC473865DDAE}"/>
          </ac:spMkLst>
        </pc:spChg>
        <pc:graphicFrameChg chg="add mod modGraphic">
          <ac:chgData name="Eric Wong Wang" userId="S::n11732482@qut.edu.au::ee205fbc-9038-419c-aa55-2800886aaeb7" providerId="AD" clId="Web-{DB41431B-73CE-EAAA-056C-34D1D3946B6F}" dt="2023-10-13T04:36:50.928" v="93"/>
          <ac:graphicFrameMkLst>
            <pc:docMk/>
            <pc:sldMk cId="1924640199" sldId="258"/>
            <ac:graphicFrameMk id="5" creationId="{95AFF67F-B4ED-E6EC-5EE6-8B28B8946EFC}"/>
          </ac:graphicFrameMkLst>
        </pc:graphicFrameChg>
      </pc:sldChg>
      <pc:sldChg chg="addSp delSp modSp mod setBg">
        <pc:chgData name="Eric Wong Wang" userId="S::n11732482@qut.edu.au::ee205fbc-9038-419c-aa55-2800886aaeb7" providerId="AD" clId="Web-{DB41431B-73CE-EAAA-056C-34D1D3946B6F}" dt="2023-10-13T04:31:29.936" v="31" actId="20577"/>
        <pc:sldMkLst>
          <pc:docMk/>
          <pc:sldMk cId="3804704272" sldId="259"/>
        </pc:sldMkLst>
        <pc:spChg chg="mod">
          <ac:chgData name="Eric Wong Wang" userId="S::n11732482@qut.edu.au::ee205fbc-9038-419c-aa55-2800886aaeb7" providerId="AD" clId="Web-{DB41431B-73CE-EAAA-056C-34D1D3946B6F}" dt="2023-10-13T04:30:26.356" v="22"/>
          <ac:spMkLst>
            <pc:docMk/>
            <pc:sldMk cId="3804704272" sldId="259"/>
            <ac:spMk id="2" creationId="{058BB7AB-CB0D-252C-1764-731ADCBF4B7C}"/>
          </ac:spMkLst>
        </pc:spChg>
        <pc:spChg chg="del mod">
          <ac:chgData name="Eric Wong Wang" userId="S::n11732482@qut.edu.au::ee205fbc-9038-419c-aa55-2800886aaeb7" providerId="AD" clId="Web-{DB41431B-73CE-EAAA-056C-34D1D3946B6F}" dt="2023-10-13T04:30:26.356" v="22"/>
          <ac:spMkLst>
            <pc:docMk/>
            <pc:sldMk cId="3804704272" sldId="259"/>
            <ac:spMk id="3" creationId="{F12F272B-D152-320B-6E09-BDA78FCBD13A}"/>
          </ac:spMkLst>
        </pc:spChg>
        <pc:spChg chg="add del">
          <ac:chgData name="Eric Wong Wang" userId="S::n11732482@qut.edu.au::ee205fbc-9038-419c-aa55-2800886aaeb7" providerId="AD" clId="Web-{DB41431B-73CE-EAAA-056C-34D1D3946B6F}" dt="2023-10-13T04:30:18.559" v="19"/>
          <ac:spMkLst>
            <pc:docMk/>
            <pc:sldMk cId="3804704272" sldId="259"/>
            <ac:spMk id="8" creationId="{BAC87F6E-526A-49B5-995D-42DB656594C9}"/>
          </ac:spMkLst>
        </pc:spChg>
        <pc:spChg chg="add">
          <ac:chgData name="Eric Wong Wang" userId="S::n11732482@qut.edu.au::ee205fbc-9038-419c-aa55-2800886aaeb7" providerId="AD" clId="Web-{DB41431B-73CE-EAAA-056C-34D1D3946B6F}" dt="2023-10-13T04:30:26.356" v="22"/>
          <ac:spMkLst>
            <pc:docMk/>
            <pc:sldMk cId="3804704272" sldId="259"/>
            <ac:spMk id="9" creationId="{3FFC9634-3DDF-470B-8F18-5B104CF97406}"/>
          </ac:spMkLst>
        </pc:spChg>
        <pc:spChg chg="add del">
          <ac:chgData name="Eric Wong Wang" userId="S::n11732482@qut.edu.au::ee205fbc-9038-419c-aa55-2800886aaeb7" providerId="AD" clId="Web-{DB41431B-73CE-EAAA-056C-34D1D3946B6F}" dt="2023-10-13T04:30:18.559" v="19"/>
          <ac:spMkLst>
            <pc:docMk/>
            <pc:sldMk cId="3804704272" sldId="259"/>
            <ac:spMk id="10" creationId="{5E5436DB-4E8B-43A5-AE55-1C527B62E203}"/>
          </ac:spMkLst>
        </pc:spChg>
        <pc:spChg chg="add">
          <ac:chgData name="Eric Wong Wang" userId="S::n11732482@qut.edu.au::ee205fbc-9038-419c-aa55-2800886aaeb7" providerId="AD" clId="Web-{DB41431B-73CE-EAAA-056C-34D1D3946B6F}" dt="2023-10-13T04:30:26.356" v="22"/>
          <ac:spMkLst>
            <pc:docMk/>
            <pc:sldMk cId="3804704272" sldId="259"/>
            <ac:spMk id="11" creationId="{B077E501-B521-4B06-96AB-DC473865DDAE}"/>
          </ac:spMkLst>
        </pc:spChg>
        <pc:spChg chg="add del">
          <ac:chgData name="Eric Wong Wang" userId="S::n11732482@qut.edu.au::ee205fbc-9038-419c-aa55-2800886aaeb7" providerId="AD" clId="Web-{DB41431B-73CE-EAAA-056C-34D1D3946B6F}" dt="2023-10-13T04:30:18.559" v="19"/>
          <ac:spMkLst>
            <pc:docMk/>
            <pc:sldMk cId="3804704272" sldId="259"/>
            <ac:spMk id="12" creationId="{0D65299F-028F-4AFC-B46A-8DB33E20FE4A}"/>
          </ac:spMkLst>
        </pc:spChg>
        <pc:graphicFrameChg chg="add modGraphic">
          <ac:chgData name="Eric Wong Wang" userId="S::n11732482@qut.edu.au::ee205fbc-9038-419c-aa55-2800886aaeb7" providerId="AD" clId="Web-{DB41431B-73CE-EAAA-056C-34D1D3946B6F}" dt="2023-10-13T04:31:29.936" v="31" actId="20577"/>
          <ac:graphicFrameMkLst>
            <pc:docMk/>
            <pc:sldMk cId="3804704272" sldId="259"/>
            <ac:graphicFrameMk id="7" creationId="{6DCACEAC-8F22-32C5-7B14-87BA4C79B841}"/>
          </ac:graphicFrameMkLst>
        </pc:graphicFrameChg>
        <pc:picChg chg="add del">
          <ac:chgData name="Eric Wong Wang" userId="S::n11732482@qut.edu.au::ee205fbc-9038-419c-aa55-2800886aaeb7" providerId="AD" clId="Web-{DB41431B-73CE-EAAA-056C-34D1D3946B6F}" dt="2023-10-13T04:30:26.325" v="21"/>
          <ac:picMkLst>
            <pc:docMk/>
            <pc:sldMk cId="3804704272" sldId="259"/>
            <ac:picMk id="5" creationId="{8CD0A370-2C68-3F48-6B9D-5D9A578079E0}"/>
          </ac:picMkLst>
        </pc:picChg>
      </pc:sldChg>
      <pc:sldChg chg="addSp delSp modSp mod setBg">
        <pc:chgData name="Eric Wong Wang" userId="S::n11732482@qut.edu.au::ee205fbc-9038-419c-aa55-2800886aaeb7" providerId="AD" clId="Web-{DB41431B-73CE-EAAA-056C-34D1D3946B6F}" dt="2023-10-13T04:32:17.859" v="44"/>
        <pc:sldMkLst>
          <pc:docMk/>
          <pc:sldMk cId="1496448229" sldId="260"/>
        </pc:sldMkLst>
        <pc:spChg chg="mod">
          <ac:chgData name="Eric Wong Wang" userId="S::n11732482@qut.edu.au::ee205fbc-9038-419c-aa55-2800886aaeb7" providerId="AD" clId="Web-{DB41431B-73CE-EAAA-056C-34D1D3946B6F}" dt="2023-10-13T04:32:17.859" v="44"/>
          <ac:spMkLst>
            <pc:docMk/>
            <pc:sldMk cId="1496448229" sldId="260"/>
            <ac:spMk id="2" creationId="{9D212595-F598-C871-53FC-6042A705971E}"/>
          </ac:spMkLst>
        </pc:spChg>
        <pc:spChg chg="del mod">
          <ac:chgData name="Eric Wong Wang" userId="S::n11732482@qut.edu.au::ee205fbc-9038-419c-aa55-2800886aaeb7" providerId="AD" clId="Web-{DB41431B-73CE-EAAA-056C-34D1D3946B6F}" dt="2023-10-13T04:32:17.859" v="44"/>
          <ac:spMkLst>
            <pc:docMk/>
            <pc:sldMk cId="1496448229" sldId="260"/>
            <ac:spMk id="3" creationId="{758D0B43-8C95-48FC-14DE-723B24EF62AD}"/>
          </ac:spMkLst>
        </pc:spChg>
        <pc:spChg chg="add">
          <ac:chgData name="Eric Wong Wang" userId="S::n11732482@qut.edu.au::ee205fbc-9038-419c-aa55-2800886aaeb7" providerId="AD" clId="Web-{DB41431B-73CE-EAAA-056C-34D1D3946B6F}" dt="2023-10-13T04:32:17.859" v="44"/>
          <ac:spMkLst>
            <pc:docMk/>
            <pc:sldMk cId="1496448229" sldId="260"/>
            <ac:spMk id="9" creationId="{3FFC9634-3DDF-470B-8F18-5B104CF97406}"/>
          </ac:spMkLst>
        </pc:spChg>
        <pc:spChg chg="add">
          <ac:chgData name="Eric Wong Wang" userId="S::n11732482@qut.edu.au::ee205fbc-9038-419c-aa55-2800886aaeb7" providerId="AD" clId="Web-{DB41431B-73CE-EAAA-056C-34D1D3946B6F}" dt="2023-10-13T04:32:17.859" v="44"/>
          <ac:spMkLst>
            <pc:docMk/>
            <pc:sldMk cId="1496448229" sldId="260"/>
            <ac:spMk id="11" creationId="{B077E501-B521-4B06-96AB-DC473865DDAE}"/>
          </ac:spMkLst>
        </pc:spChg>
        <pc:graphicFrameChg chg="add">
          <ac:chgData name="Eric Wong Wang" userId="S::n11732482@qut.edu.au::ee205fbc-9038-419c-aa55-2800886aaeb7" providerId="AD" clId="Web-{DB41431B-73CE-EAAA-056C-34D1D3946B6F}" dt="2023-10-13T04:32:17.859" v="44"/>
          <ac:graphicFrameMkLst>
            <pc:docMk/>
            <pc:sldMk cId="1496448229" sldId="260"/>
            <ac:graphicFrameMk id="5" creationId="{5ECB3F1C-DA8C-BF61-A506-F5EA6ED8BEA7}"/>
          </ac:graphicFrameMkLst>
        </pc:graphicFrameChg>
      </pc:sldChg>
      <pc:sldChg chg="addSp delSp modSp new mod setBg setClrOvrMap">
        <pc:chgData name="Eric Wong Wang" userId="S::n11732482@qut.edu.au::ee205fbc-9038-419c-aa55-2800886aaeb7" providerId="AD" clId="Web-{DB41431B-73CE-EAAA-056C-34D1D3946B6F}" dt="2023-10-13T04:36:30.427" v="90" actId="20577"/>
        <pc:sldMkLst>
          <pc:docMk/>
          <pc:sldMk cId="163484972" sldId="277"/>
        </pc:sldMkLst>
        <pc:spChg chg="mod">
          <ac:chgData name="Eric Wong Wang" userId="S::n11732482@qut.edu.au::ee205fbc-9038-419c-aa55-2800886aaeb7" providerId="AD" clId="Web-{DB41431B-73CE-EAAA-056C-34D1D3946B6F}" dt="2023-10-13T04:35:48.380" v="87" actId="20577"/>
          <ac:spMkLst>
            <pc:docMk/>
            <pc:sldMk cId="163484972" sldId="277"/>
            <ac:spMk id="2" creationId="{1D585CE5-FCEE-9F0A-406F-E399FB1DCDFA}"/>
          </ac:spMkLst>
        </pc:spChg>
        <pc:spChg chg="mod">
          <ac:chgData name="Eric Wong Wang" userId="S::n11732482@qut.edu.au::ee205fbc-9038-419c-aa55-2800886aaeb7" providerId="AD" clId="Web-{DB41431B-73CE-EAAA-056C-34D1D3946B6F}" dt="2023-10-13T04:36:30.427" v="90" actId="20577"/>
          <ac:spMkLst>
            <pc:docMk/>
            <pc:sldMk cId="163484972" sldId="277"/>
            <ac:spMk id="3" creationId="{52486C90-4D4F-1D69-7B17-5C41222492D4}"/>
          </ac:spMkLst>
        </pc:spChg>
        <pc:spChg chg="add del">
          <ac:chgData name="Eric Wong Wang" userId="S::n11732482@qut.edu.au::ee205fbc-9038-419c-aa55-2800886aaeb7" providerId="AD" clId="Web-{DB41431B-73CE-EAAA-056C-34D1D3946B6F}" dt="2023-10-13T04:34:16.487" v="67"/>
          <ac:spMkLst>
            <pc:docMk/>
            <pc:sldMk cId="163484972" sldId="277"/>
            <ac:spMk id="8" creationId="{C33976D1-3430-450C-A978-87A9A6E8E71F}"/>
          </ac:spMkLst>
        </pc:spChg>
        <pc:spChg chg="add del">
          <ac:chgData name="Eric Wong Wang" userId="S::n11732482@qut.edu.au::ee205fbc-9038-419c-aa55-2800886aaeb7" providerId="AD" clId="Web-{DB41431B-73CE-EAAA-056C-34D1D3946B6F}" dt="2023-10-13T04:34:16.487" v="67"/>
          <ac:spMkLst>
            <pc:docMk/>
            <pc:sldMk cId="163484972" sldId="277"/>
            <ac:spMk id="10" creationId="{7D6AAC78-7D86-415A-ADC1-2B474807960C}"/>
          </ac:spMkLst>
        </pc:spChg>
        <pc:spChg chg="add del">
          <ac:chgData name="Eric Wong Wang" userId="S::n11732482@qut.edu.au::ee205fbc-9038-419c-aa55-2800886aaeb7" providerId="AD" clId="Web-{DB41431B-73CE-EAAA-056C-34D1D3946B6F}" dt="2023-10-13T04:34:16.487" v="67"/>
          <ac:spMkLst>
            <pc:docMk/>
            <pc:sldMk cId="163484972" sldId="277"/>
            <ac:spMk id="12" creationId="{F2A658D9-F185-44F1-BA33-D50320D1D078}"/>
          </ac:spMkLst>
        </pc:spChg>
        <pc:spChg chg="add del">
          <ac:chgData name="Eric Wong Wang" userId="S::n11732482@qut.edu.au::ee205fbc-9038-419c-aa55-2800886aaeb7" providerId="AD" clId="Web-{DB41431B-73CE-EAAA-056C-34D1D3946B6F}" dt="2023-10-13T04:34:16.471" v="66"/>
          <ac:spMkLst>
            <pc:docMk/>
            <pc:sldMk cId="163484972" sldId="277"/>
            <ac:spMk id="17" creationId="{FB403EBD-907E-4D59-98D4-A72CD1063C62}"/>
          </ac:spMkLst>
        </pc:spChg>
        <pc:spChg chg="add">
          <ac:chgData name="Eric Wong Wang" userId="S::n11732482@qut.edu.au::ee205fbc-9038-419c-aa55-2800886aaeb7" providerId="AD" clId="Web-{DB41431B-73CE-EAAA-056C-34D1D3946B6F}" dt="2023-10-13T04:34:16.487" v="67"/>
          <ac:spMkLst>
            <pc:docMk/>
            <pc:sldMk cId="163484972" sldId="277"/>
            <ac:spMk id="19" creationId="{48550B3F-9390-4CA1-B3C8-91529289DCED}"/>
          </ac:spMkLst>
        </pc:spChg>
        <pc:spChg chg="add">
          <ac:chgData name="Eric Wong Wang" userId="S::n11732482@qut.edu.au::ee205fbc-9038-419c-aa55-2800886aaeb7" providerId="AD" clId="Web-{DB41431B-73CE-EAAA-056C-34D1D3946B6F}" dt="2023-10-13T04:34:16.487" v="67"/>
          <ac:spMkLst>
            <pc:docMk/>
            <pc:sldMk cId="163484972" sldId="277"/>
            <ac:spMk id="20" creationId="{6AD85578-1E4B-4014-9D52-E76894750300}"/>
          </ac:spMkLst>
        </pc:spChg>
      </pc:sldChg>
    </pc:docChg>
  </pc:docChgLst>
  <pc:docChgLst>
    <pc:chgData name="Eric Wong Wang" userId="S::n11732482@qut.edu.au::ee205fbc-9038-419c-aa55-2800886aaeb7" providerId="AD" clId="Web-{6931F9A9-25DC-AA09-9DC0-FD6A54D88BBF}"/>
    <pc:docChg chg="addSld modSld">
      <pc:chgData name="Eric Wong Wang" userId="S::n11732482@qut.edu.au::ee205fbc-9038-419c-aa55-2800886aaeb7" providerId="AD" clId="Web-{6931F9A9-25DC-AA09-9DC0-FD6A54D88BBF}" dt="2023-10-16T06:19:48.726" v="223" actId="1076"/>
      <pc:docMkLst>
        <pc:docMk/>
      </pc:docMkLst>
      <pc:sldChg chg="addSp delSp modSp mod setBg">
        <pc:chgData name="Eric Wong Wang" userId="S::n11732482@qut.edu.au::ee205fbc-9038-419c-aa55-2800886aaeb7" providerId="AD" clId="Web-{6931F9A9-25DC-AA09-9DC0-FD6A54D88BBF}" dt="2023-10-16T05:34:35.070" v="217"/>
        <pc:sldMkLst>
          <pc:docMk/>
          <pc:sldMk cId="3804704272" sldId="259"/>
        </pc:sldMkLst>
        <pc:spChg chg="mod">
          <ac:chgData name="Eric Wong Wang" userId="S::n11732482@qut.edu.au::ee205fbc-9038-419c-aa55-2800886aaeb7" providerId="AD" clId="Web-{6931F9A9-25DC-AA09-9DC0-FD6A54D88BBF}" dt="2023-10-16T05:31:45.347" v="204"/>
          <ac:spMkLst>
            <pc:docMk/>
            <pc:sldMk cId="3804704272" sldId="259"/>
            <ac:spMk id="2" creationId="{058BB7AB-CB0D-252C-1764-731ADCBF4B7C}"/>
          </ac:spMkLst>
        </pc:spChg>
        <pc:spChg chg="add del">
          <ac:chgData name="Eric Wong Wang" userId="S::n11732482@qut.edu.au::ee205fbc-9038-419c-aa55-2800886aaeb7" providerId="AD" clId="Web-{6931F9A9-25DC-AA09-9DC0-FD6A54D88BBF}" dt="2023-10-16T05:31:45.347" v="204"/>
          <ac:spMkLst>
            <pc:docMk/>
            <pc:sldMk cId="3804704272" sldId="259"/>
            <ac:spMk id="9" creationId="{3FFC9634-3DDF-470B-8F18-5B104CF97406}"/>
          </ac:spMkLst>
        </pc:spChg>
        <pc:spChg chg="add del">
          <ac:chgData name="Eric Wong Wang" userId="S::n11732482@qut.edu.au::ee205fbc-9038-419c-aa55-2800886aaeb7" providerId="AD" clId="Web-{6931F9A9-25DC-AA09-9DC0-FD6A54D88BBF}" dt="2023-10-16T05:31:45.347" v="204"/>
          <ac:spMkLst>
            <pc:docMk/>
            <pc:sldMk cId="3804704272" sldId="259"/>
            <ac:spMk id="11" creationId="{B077E501-B521-4B06-96AB-DC473865DDAE}"/>
          </ac:spMkLst>
        </pc:spChg>
        <pc:graphicFrameChg chg="mod modGraphic">
          <ac:chgData name="Eric Wong Wang" userId="S::n11732482@qut.edu.au::ee205fbc-9038-419c-aa55-2800886aaeb7" providerId="AD" clId="Web-{6931F9A9-25DC-AA09-9DC0-FD6A54D88BBF}" dt="2023-10-16T05:34:35.070" v="217"/>
          <ac:graphicFrameMkLst>
            <pc:docMk/>
            <pc:sldMk cId="3804704272" sldId="259"/>
            <ac:graphicFrameMk id="7" creationId="{6DCACEAC-8F22-32C5-7B14-87BA4C79B841}"/>
          </ac:graphicFrameMkLst>
        </pc:graphicFrameChg>
      </pc:sldChg>
      <pc:sldChg chg="addSp delSp modSp mod setBg">
        <pc:chgData name="Eric Wong Wang" userId="S::n11732482@qut.edu.au::ee205fbc-9038-419c-aa55-2800886aaeb7" providerId="AD" clId="Web-{6931F9A9-25DC-AA09-9DC0-FD6A54D88BBF}" dt="2023-10-16T05:35:04.461" v="222"/>
        <pc:sldMkLst>
          <pc:docMk/>
          <pc:sldMk cId="1496448229" sldId="260"/>
        </pc:sldMkLst>
        <pc:spChg chg="mod">
          <ac:chgData name="Eric Wong Wang" userId="S::n11732482@qut.edu.au::ee205fbc-9038-419c-aa55-2800886aaeb7" providerId="AD" clId="Web-{6931F9A9-25DC-AA09-9DC0-FD6A54D88BBF}" dt="2023-10-16T05:31:28.378" v="201"/>
          <ac:spMkLst>
            <pc:docMk/>
            <pc:sldMk cId="1496448229" sldId="260"/>
            <ac:spMk id="2" creationId="{9D212595-F598-C871-53FC-6042A705971E}"/>
          </ac:spMkLst>
        </pc:spChg>
        <pc:spChg chg="add del">
          <ac:chgData name="Eric Wong Wang" userId="S::n11732482@qut.edu.au::ee205fbc-9038-419c-aa55-2800886aaeb7" providerId="AD" clId="Web-{6931F9A9-25DC-AA09-9DC0-FD6A54D88BBF}" dt="2023-10-16T05:31:28.378" v="201"/>
          <ac:spMkLst>
            <pc:docMk/>
            <pc:sldMk cId="1496448229" sldId="260"/>
            <ac:spMk id="9" creationId="{3FFC9634-3DDF-470B-8F18-5B104CF97406}"/>
          </ac:spMkLst>
        </pc:spChg>
        <pc:spChg chg="add del">
          <ac:chgData name="Eric Wong Wang" userId="S::n11732482@qut.edu.au::ee205fbc-9038-419c-aa55-2800886aaeb7" providerId="AD" clId="Web-{6931F9A9-25DC-AA09-9DC0-FD6A54D88BBF}" dt="2023-10-16T05:31:28.378" v="201"/>
          <ac:spMkLst>
            <pc:docMk/>
            <pc:sldMk cId="1496448229" sldId="260"/>
            <ac:spMk id="11" creationId="{B077E501-B521-4B06-96AB-DC473865DDAE}"/>
          </ac:spMkLst>
        </pc:spChg>
        <pc:graphicFrameChg chg="mod modGraphic">
          <ac:chgData name="Eric Wong Wang" userId="S::n11732482@qut.edu.au::ee205fbc-9038-419c-aa55-2800886aaeb7" providerId="AD" clId="Web-{6931F9A9-25DC-AA09-9DC0-FD6A54D88BBF}" dt="2023-10-16T05:35:04.461" v="222"/>
          <ac:graphicFrameMkLst>
            <pc:docMk/>
            <pc:sldMk cId="1496448229" sldId="260"/>
            <ac:graphicFrameMk id="5" creationId="{5ECB3F1C-DA8C-BF61-A506-F5EA6ED8BEA7}"/>
          </ac:graphicFrameMkLst>
        </pc:graphicFrameChg>
      </pc:sldChg>
      <pc:sldChg chg="modSp">
        <pc:chgData name="Eric Wong Wang" userId="S::n11732482@qut.edu.au::ee205fbc-9038-419c-aa55-2800886aaeb7" providerId="AD" clId="Web-{6931F9A9-25DC-AA09-9DC0-FD6A54D88BBF}" dt="2023-10-16T06:19:48.726" v="223" actId="1076"/>
        <pc:sldMkLst>
          <pc:docMk/>
          <pc:sldMk cId="2170183962" sldId="266"/>
        </pc:sldMkLst>
        <pc:picChg chg="mod">
          <ac:chgData name="Eric Wong Wang" userId="S::n11732482@qut.edu.au::ee205fbc-9038-419c-aa55-2800886aaeb7" providerId="AD" clId="Web-{6931F9A9-25DC-AA09-9DC0-FD6A54D88BBF}" dt="2023-10-16T06:19:48.726" v="223" actId="1076"/>
          <ac:picMkLst>
            <pc:docMk/>
            <pc:sldMk cId="2170183962" sldId="266"/>
            <ac:picMk id="6" creationId="{FE3DCD03-4AD7-73AE-2688-B3EAFA2CF052}"/>
          </ac:picMkLst>
        </pc:picChg>
      </pc:sldChg>
      <pc:sldChg chg="modSp">
        <pc:chgData name="Eric Wong Wang" userId="S::n11732482@qut.edu.au::ee205fbc-9038-419c-aa55-2800886aaeb7" providerId="AD" clId="Web-{6931F9A9-25DC-AA09-9DC0-FD6A54D88BBF}" dt="2023-10-16T05:04:35.149" v="103" actId="20577"/>
        <pc:sldMkLst>
          <pc:docMk/>
          <pc:sldMk cId="163484972" sldId="277"/>
        </pc:sldMkLst>
        <pc:spChg chg="mod">
          <ac:chgData name="Eric Wong Wang" userId="S::n11732482@qut.edu.au::ee205fbc-9038-419c-aa55-2800886aaeb7" providerId="AD" clId="Web-{6931F9A9-25DC-AA09-9DC0-FD6A54D88BBF}" dt="2023-10-16T05:04:35.149" v="103" actId="20577"/>
          <ac:spMkLst>
            <pc:docMk/>
            <pc:sldMk cId="163484972" sldId="277"/>
            <ac:spMk id="2" creationId="{1D585CE5-FCEE-9F0A-406F-E399FB1DCDFA}"/>
          </ac:spMkLst>
        </pc:spChg>
        <pc:spChg chg="mod">
          <ac:chgData name="Eric Wong Wang" userId="S::n11732482@qut.edu.au::ee205fbc-9038-419c-aa55-2800886aaeb7" providerId="AD" clId="Web-{6931F9A9-25DC-AA09-9DC0-FD6A54D88BBF}" dt="2023-10-16T05:02:44.537" v="83" actId="20577"/>
          <ac:spMkLst>
            <pc:docMk/>
            <pc:sldMk cId="163484972" sldId="277"/>
            <ac:spMk id="3" creationId="{52486C90-4D4F-1D69-7B17-5C41222492D4}"/>
          </ac:spMkLst>
        </pc:spChg>
      </pc:sldChg>
      <pc:sldChg chg="addSp delSp modSp new mod setBg">
        <pc:chgData name="Eric Wong Wang" userId="S::n11732482@qut.edu.au::ee205fbc-9038-419c-aa55-2800886aaeb7" providerId="AD" clId="Web-{6931F9A9-25DC-AA09-9DC0-FD6A54D88BBF}" dt="2023-10-16T05:31:13.768" v="196"/>
        <pc:sldMkLst>
          <pc:docMk/>
          <pc:sldMk cId="2142996865" sldId="284"/>
        </pc:sldMkLst>
        <pc:spChg chg="mod">
          <ac:chgData name="Eric Wong Wang" userId="S::n11732482@qut.edu.au::ee205fbc-9038-419c-aa55-2800886aaeb7" providerId="AD" clId="Web-{6931F9A9-25DC-AA09-9DC0-FD6A54D88BBF}" dt="2023-10-16T05:31:13.768" v="196"/>
          <ac:spMkLst>
            <pc:docMk/>
            <pc:sldMk cId="2142996865" sldId="284"/>
            <ac:spMk id="2" creationId="{DFE2329B-3E20-A07D-7948-C519A45A62BE}"/>
          </ac:spMkLst>
        </pc:spChg>
        <pc:spChg chg="add del">
          <ac:chgData name="Eric Wong Wang" userId="S::n11732482@qut.edu.au::ee205fbc-9038-419c-aa55-2800886aaeb7" providerId="AD" clId="Web-{6931F9A9-25DC-AA09-9DC0-FD6A54D88BBF}" dt="2023-10-16T05:31:13.768" v="196"/>
          <ac:spMkLst>
            <pc:docMk/>
            <pc:sldMk cId="2142996865" sldId="284"/>
            <ac:spMk id="3" creationId="{1BFA339B-A144-2523-62D3-91196F6A9814}"/>
          </ac:spMkLst>
        </pc:spChg>
        <pc:picChg chg="add del">
          <ac:chgData name="Eric Wong Wang" userId="S::n11732482@qut.edu.au::ee205fbc-9038-419c-aa55-2800886aaeb7" providerId="AD" clId="Web-{6931F9A9-25DC-AA09-9DC0-FD6A54D88BBF}" dt="2023-10-16T05:31:03.346" v="191"/>
          <ac:picMkLst>
            <pc:docMk/>
            <pc:sldMk cId="2142996865" sldId="284"/>
            <ac:picMk id="5" creationId="{96FEBD62-DCA8-BFC3-AE1F-307486D50AD1}"/>
          </ac:picMkLst>
        </pc:picChg>
        <pc:picChg chg="add del">
          <ac:chgData name="Eric Wong Wang" userId="S::n11732482@qut.edu.au::ee205fbc-9038-419c-aa55-2800886aaeb7" providerId="AD" clId="Web-{6931F9A9-25DC-AA09-9DC0-FD6A54D88BBF}" dt="2023-10-16T05:31:07.908" v="193"/>
          <ac:picMkLst>
            <pc:docMk/>
            <pc:sldMk cId="2142996865" sldId="284"/>
            <ac:picMk id="7" creationId="{FADF47E3-24DF-1A33-3263-C1586286F5BF}"/>
          </ac:picMkLst>
        </pc:picChg>
        <pc:picChg chg="add del">
          <ac:chgData name="Eric Wong Wang" userId="S::n11732482@qut.edu.au::ee205fbc-9038-419c-aa55-2800886aaeb7" providerId="AD" clId="Web-{6931F9A9-25DC-AA09-9DC0-FD6A54D88BBF}" dt="2023-10-16T05:31:13.768" v="195"/>
          <ac:picMkLst>
            <pc:docMk/>
            <pc:sldMk cId="2142996865" sldId="284"/>
            <ac:picMk id="9" creationId="{574616DF-1E33-1D70-A766-EB5C344A840F}"/>
          </ac:picMkLst>
        </pc:picChg>
        <pc:picChg chg="add">
          <ac:chgData name="Eric Wong Wang" userId="S::n11732482@qut.edu.au::ee205fbc-9038-419c-aa55-2800886aaeb7" providerId="AD" clId="Web-{6931F9A9-25DC-AA09-9DC0-FD6A54D88BBF}" dt="2023-10-16T05:31:13.768" v="196"/>
          <ac:picMkLst>
            <pc:docMk/>
            <pc:sldMk cId="2142996865" sldId="284"/>
            <ac:picMk id="11" creationId="{FADF47E3-24DF-1A33-3263-C1586286F5BF}"/>
          </ac:picMkLst>
        </pc:picChg>
      </pc:sldChg>
    </pc:docChg>
  </pc:docChgLst>
  <pc:docChgLst>
    <pc:chgData name="Eric Wong Wang" userId="S::n11732482@qut.edu.au::ee205fbc-9038-419c-aa55-2800886aaeb7" providerId="AD" clId="Web-{93096EA8-7AF7-0B62-1114-1040733EF4CD}"/>
    <pc:docChg chg="modSld">
      <pc:chgData name="Eric Wong Wang" userId="S::n11732482@qut.edu.au::ee205fbc-9038-419c-aa55-2800886aaeb7" providerId="AD" clId="Web-{93096EA8-7AF7-0B62-1114-1040733EF4CD}" dt="2023-10-13T04:27:47.479" v="49" actId="20577"/>
      <pc:docMkLst>
        <pc:docMk/>
      </pc:docMkLst>
      <pc:sldChg chg="modSp">
        <pc:chgData name="Eric Wong Wang" userId="S::n11732482@qut.edu.au::ee205fbc-9038-419c-aa55-2800886aaeb7" providerId="AD" clId="Web-{93096EA8-7AF7-0B62-1114-1040733EF4CD}" dt="2023-10-13T04:27:47.479" v="49" actId="20577"/>
        <pc:sldMkLst>
          <pc:docMk/>
          <pc:sldMk cId="1924640199" sldId="258"/>
        </pc:sldMkLst>
        <pc:spChg chg="mod">
          <ac:chgData name="Eric Wong Wang" userId="S::n11732482@qut.edu.au::ee205fbc-9038-419c-aa55-2800886aaeb7" providerId="AD" clId="Web-{93096EA8-7AF7-0B62-1114-1040733EF4CD}" dt="2023-10-13T04:27:05.869" v="40" actId="20577"/>
          <ac:spMkLst>
            <pc:docMk/>
            <pc:sldMk cId="1924640199" sldId="258"/>
            <ac:spMk id="2" creationId="{44E8905E-0029-AC92-539E-4DC9AACFE93C}"/>
          </ac:spMkLst>
        </pc:spChg>
        <pc:spChg chg="mod">
          <ac:chgData name="Eric Wong Wang" userId="S::n11732482@qut.edu.au::ee205fbc-9038-419c-aa55-2800886aaeb7" providerId="AD" clId="Web-{93096EA8-7AF7-0B62-1114-1040733EF4CD}" dt="2023-10-13T04:27:47.479" v="49" actId="20577"/>
          <ac:spMkLst>
            <pc:docMk/>
            <pc:sldMk cId="1924640199" sldId="258"/>
            <ac:spMk id="3" creationId="{8BD067C4-B61B-9743-E89B-7EBB5AC0ED9B}"/>
          </ac:spMkLst>
        </pc:spChg>
      </pc:sldChg>
    </pc:docChg>
  </pc:docChgLst>
  <pc:docChgLst>
    <pc:chgData name="Patsita Patcharatipsakul" userId="S::n11499630@qut.edu.au::449d802d-acc3-48b2-9da4-4ca227f4a9df" providerId="AD" clId="Web-{BC0D9AA7-07DA-69A0-95EC-59EF71D540B4}"/>
    <pc:docChg chg="modSld">
      <pc:chgData name="Patsita Patcharatipsakul" userId="S::n11499630@qut.edu.au::449d802d-acc3-48b2-9da4-4ca227f4a9df" providerId="AD" clId="Web-{BC0D9AA7-07DA-69A0-95EC-59EF71D540B4}" dt="2023-10-16T01:56:28.346" v="12" actId="20577"/>
      <pc:docMkLst>
        <pc:docMk/>
      </pc:docMkLst>
      <pc:sldChg chg="modSp">
        <pc:chgData name="Patsita Patcharatipsakul" userId="S::n11499630@qut.edu.au::449d802d-acc3-48b2-9da4-4ca227f4a9df" providerId="AD" clId="Web-{BC0D9AA7-07DA-69A0-95EC-59EF71D540B4}" dt="2023-10-16T01:56:28.346" v="12" actId="20577"/>
        <pc:sldMkLst>
          <pc:docMk/>
          <pc:sldMk cId="1488410203" sldId="281"/>
        </pc:sldMkLst>
        <pc:spChg chg="mod">
          <ac:chgData name="Patsita Patcharatipsakul" userId="S::n11499630@qut.edu.au::449d802d-acc3-48b2-9da4-4ca227f4a9df" providerId="AD" clId="Web-{BC0D9AA7-07DA-69A0-95EC-59EF71D540B4}" dt="2023-10-16T01:56:28.346" v="12" actId="20577"/>
          <ac:spMkLst>
            <pc:docMk/>
            <pc:sldMk cId="1488410203" sldId="281"/>
            <ac:spMk id="3" creationId="{178CBDA6-EC23-B4FC-2EA0-F4FDE1904E16}"/>
          </ac:spMkLst>
        </pc:spChg>
      </pc:sldChg>
    </pc:docChg>
  </pc:docChgLst>
  <pc:docChgLst>
    <pc:chgData name="Patsita Patcharatipsakul" userId="S::n11499630@qut.edu.au::449d802d-acc3-48b2-9da4-4ca227f4a9df" providerId="AD" clId="Web-{94B977E1-A4EC-F56E-0AD0-4628A4FBFDF3}"/>
    <pc:docChg chg="modSld">
      <pc:chgData name="Patsita Patcharatipsakul" userId="S::n11499630@qut.edu.au::449d802d-acc3-48b2-9da4-4ca227f4a9df" providerId="AD" clId="Web-{94B977E1-A4EC-F56E-0AD0-4628A4FBFDF3}" dt="2023-10-16T01:58:04.884" v="1" actId="20577"/>
      <pc:docMkLst>
        <pc:docMk/>
      </pc:docMkLst>
      <pc:sldChg chg="modSp">
        <pc:chgData name="Patsita Patcharatipsakul" userId="S::n11499630@qut.edu.au::449d802d-acc3-48b2-9da4-4ca227f4a9df" providerId="AD" clId="Web-{94B977E1-A4EC-F56E-0AD0-4628A4FBFDF3}" dt="2023-10-16T01:58:04.884" v="1" actId="20577"/>
        <pc:sldMkLst>
          <pc:docMk/>
          <pc:sldMk cId="1488410203" sldId="281"/>
        </pc:sldMkLst>
        <pc:spChg chg="mod">
          <ac:chgData name="Patsita Patcharatipsakul" userId="S::n11499630@qut.edu.au::449d802d-acc3-48b2-9da4-4ca227f4a9df" providerId="AD" clId="Web-{94B977E1-A4EC-F56E-0AD0-4628A4FBFDF3}" dt="2023-10-16T01:58:04.884" v="1" actId="20577"/>
          <ac:spMkLst>
            <pc:docMk/>
            <pc:sldMk cId="1488410203" sldId="281"/>
            <ac:spMk id="3" creationId="{178CBDA6-EC23-B4FC-2EA0-F4FDE1904E16}"/>
          </ac:spMkLst>
        </pc:spChg>
      </pc:sldChg>
    </pc:docChg>
  </pc:docChgLst>
  <pc:docChgLst>
    <pc:chgData name="Eric Wong Wang" userId="S::n11732482@qut.edu.au::ee205fbc-9038-419c-aa55-2800886aaeb7" providerId="AD" clId="Web-{DA2B7F35-00C1-F442-BFE8-BDDBF0AC90BD}"/>
    <pc:docChg chg="modSld">
      <pc:chgData name="Eric Wong Wang" userId="S::n11732482@qut.edu.au::ee205fbc-9038-419c-aa55-2800886aaeb7" providerId="AD" clId="Web-{DA2B7F35-00C1-F442-BFE8-BDDBF0AC90BD}" dt="2023-10-16T04:20:13.057" v="16" actId="20577"/>
      <pc:docMkLst>
        <pc:docMk/>
      </pc:docMkLst>
      <pc:sldChg chg="modSp">
        <pc:chgData name="Eric Wong Wang" userId="S::n11732482@qut.edu.au::ee205fbc-9038-419c-aa55-2800886aaeb7" providerId="AD" clId="Web-{DA2B7F35-00C1-F442-BFE8-BDDBF0AC90BD}" dt="2023-10-16T04:20:13.057" v="16" actId="20577"/>
        <pc:sldMkLst>
          <pc:docMk/>
          <pc:sldMk cId="1488410203" sldId="281"/>
        </pc:sldMkLst>
        <pc:graphicFrameChg chg="modGraphic">
          <ac:chgData name="Eric Wong Wang" userId="S::n11732482@qut.edu.au::ee205fbc-9038-419c-aa55-2800886aaeb7" providerId="AD" clId="Web-{DA2B7F35-00C1-F442-BFE8-BDDBF0AC90BD}" dt="2023-10-16T04:20:13.057" v="16" actId="20577"/>
          <ac:graphicFrameMkLst>
            <pc:docMk/>
            <pc:sldMk cId="1488410203" sldId="281"/>
            <ac:graphicFrameMk id="4" creationId="{CFCE853C-73F8-62C1-1FA2-A6165E6A70DB}"/>
          </ac:graphicFrameMkLst>
        </pc:graphicFrameChg>
      </pc:sldChg>
    </pc:docChg>
  </pc:docChgLst>
  <pc:docChgLst>
    <pc:chgData name="Carla Chen" userId="72484de0-ad80-4861-946b-9fc17698ef8d" providerId="ADAL" clId="{565F023F-CF72-5641-B202-7B2E0D541136}"/>
    <pc:docChg chg="undo custSel addSld delSld modSld sldOrd addMainMaster delMainMaster">
      <pc:chgData name="Carla Chen" userId="72484de0-ad80-4861-946b-9fc17698ef8d" providerId="ADAL" clId="{565F023F-CF72-5641-B202-7B2E0D541136}" dt="2023-10-15T16:49:48.225" v="1210" actId="403"/>
      <pc:docMkLst>
        <pc:docMk/>
      </pc:docMkLst>
      <pc:sldChg chg="addSp delSp modSp del mod setBg modClrScheme delDesignElem chgLayout">
        <pc:chgData name="Carla Chen" userId="72484de0-ad80-4861-946b-9fc17698ef8d" providerId="ADAL" clId="{565F023F-CF72-5641-B202-7B2E0D541136}" dt="2023-10-04T01:08:48.699" v="21" actId="2696"/>
        <pc:sldMkLst>
          <pc:docMk/>
          <pc:sldMk cId="2510587433" sldId="256"/>
        </pc:sldMkLst>
        <pc:spChg chg="mod">
          <ac:chgData name="Carla Chen" userId="72484de0-ad80-4861-946b-9fc17698ef8d" providerId="ADAL" clId="{565F023F-CF72-5641-B202-7B2E0D541136}" dt="2023-10-04T01:08:13.352" v="15" actId="26606"/>
          <ac:spMkLst>
            <pc:docMk/>
            <pc:sldMk cId="2510587433" sldId="256"/>
            <ac:spMk id="2" creationId="{FA006FF0-1E8E-D092-C594-3E9272455834}"/>
          </ac:spMkLst>
        </pc:spChg>
        <pc:spChg chg="mod">
          <ac:chgData name="Carla Chen" userId="72484de0-ad80-4861-946b-9fc17698ef8d" providerId="ADAL" clId="{565F023F-CF72-5641-B202-7B2E0D541136}" dt="2023-10-04T01:08:13.352" v="15" actId="26606"/>
          <ac:spMkLst>
            <pc:docMk/>
            <pc:sldMk cId="2510587433" sldId="256"/>
            <ac:spMk id="3" creationId="{B54E733F-14D8-0154-EAA7-C24DCA0BE8BE}"/>
          </ac:spMkLst>
        </pc:spChg>
        <pc:spChg chg="add del mod">
          <ac:chgData name="Carla Chen" userId="72484de0-ad80-4861-946b-9fc17698ef8d" providerId="ADAL" clId="{565F023F-CF72-5641-B202-7B2E0D541136}" dt="2023-10-04T01:08:47.646" v="20"/>
          <ac:spMkLst>
            <pc:docMk/>
            <pc:sldMk cId="2510587433" sldId="256"/>
            <ac:spMk id="5" creationId="{773BF919-1E1B-F664-B5FE-C77E0B88DDA1}"/>
          </ac:spMkLst>
        </pc:spChg>
        <pc:spChg chg="add del">
          <ac:chgData name="Carla Chen" userId="72484de0-ad80-4861-946b-9fc17698ef8d" providerId="ADAL" clId="{565F023F-CF72-5641-B202-7B2E0D541136}" dt="2023-10-04T01:05:44.276" v="1" actId="26606"/>
          <ac:spMkLst>
            <pc:docMk/>
            <pc:sldMk cId="2510587433" sldId="256"/>
            <ac:spMk id="9" creationId="{E91DC736-0EF8-4F87-9146-EBF1D2EE4D3D}"/>
          </ac:spMkLst>
        </pc:spChg>
        <pc:spChg chg="add del">
          <ac:chgData name="Carla Chen" userId="72484de0-ad80-4861-946b-9fc17698ef8d" providerId="ADAL" clId="{565F023F-CF72-5641-B202-7B2E0D541136}" dt="2023-10-04T01:05:44.276" v="1" actId="26606"/>
          <ac:spMkLst>
            <pc:docMk/>
            <pc:sldMk cId="2510587433" sldId="256"/>
            <ac:spMk id="11" creationId="{097CD68E-23E3-4007-8847-CD0944C4F7BE}"/>
          </ac:spMkLst>
        </pc:spChg>
        <pc:spChg chg="add del">
          <ac:chgData name="Carla Chen" userId="72484de0-ad80-4861-946b-9fc17698ef8d" providerId="ADAL" clId="{565F023F-CF72-5641-B202-7B2E0D541136}" dt="2023-10-04T01:05:44.276" v="1" actId="26606"/>
          <ac:spMkLst>
            <pc:docMk/>
            <pc:sldMk cId="2510587433" sldId="256"/>
            <ac:spMk id="13" creationId="{AF2F604E-43BE-4DC3-B983-E071523364F8}"/>
          </ac:spMkLst>
        </pc:spChg>
        <pc:spChg chg="add del">
          <ac:chgData name="Carla Chen" userId="72484de0-ad80-4861-946b-9fc17698ef8d" providerId="ADAL" clId="{565F023F-CF72-5641-B202-7B2E0D541136}" dt="2023-10-04T01:05:44.276" v="1" actId="26606"/>
          <ac:spMkLst>
            <pc:docMk/>
            <pc:sldMk cId="2510587433" sldId="256"/>
            <ac:spMk id="15" creationId="{08C9B587-E65E-4B52-B37C-ABEBB6E87928}"/>
          </ac:spMkLst>
        </pc:spChg>
        <pc:spChg chg="add del">
          <ac:chgData name="Carla Chen" userId="72484de0-ad80-4861-946b-9fc17698ef8d" providerId="ADAL" clId="{565F023F-CF72-5641-B202-7B2E0D541136}" dt="2023-10-04T01:06:26.604" v="3" actId="26606"/>
          <ac:spMkLst>
            <pc:docMk/>
            <pc:sldMk cId="2510587433" sldId="256"/>
            <ac:spMk id="17" creationId="{14B41654-6813-4B8B-8AF9-6134D6BB1D4A}"/>
          </ac:spMkLst>
        </pc:spChg>
        <pc:spChg chg="add del">
          <ac:chgData name="Carla Chen" userId="72484de0-ad80-4861-946b-9fc17698ef8d" providerId="ADAL" clId="{565F023F-CF72-5641-B202-7B2E0D541136}" dt="2023-10-04T01:06:26.604" v="3" actId="26606"/>
          <ac:spMkLst>
            <pc:docMk/>
            <pc:sldMk cId="2510587433" sldId="256"/>
            <ac:spMk id="18" creationId="{9E93070F-7718-4268-9A46-202B06E0697F}"/>
          </ac:spMkLst>
        </pc:spChg>
        <pc:spChg chg="add del">
          <ac:chgData name="Carla Chen" userId="72484de0-ad80-4861-946b-9fc17698ef8d" providerId="ADAL" clId="{565F023F-CF72-5641-B202-7B2E0D541136}" dt="2023-10-04T01:06:26.604" v="3" actId="26606"/>
          <ac:spMkLst>
            <pc:docMk/>
            <pc:sldMk cId="2510587433" sldId="256"/>
            <ac:spMk id="19" creationId="{858CF3DF-0183-419B-93BB-68C620D834F7}"/>
          </ac:spMkLst>
        </pc:spChg>
        <pc:spChg chg="add del">
          <ac:chgData name="Carla Chen" userId="72484de0-ad80-4861-946b-9fc17698ef8d" providerId="ADAL" clId="{565F023F-CF72-5641-B202-7B2E0D541136}" dt="2023-10-04T01:06:26.604" v="3" actId="26606"/>
          <ac:spMkLst>
            <pc:docMk/>
            <pc:sldMk cId="2510587433" sldId="256"/>
            <ac:spMk id="21" creationId="{51CFAF5C-B656-4964-BB14-3E870B286AC9}"/>
          </ac:spMkLst>
        </pc:spChg>
        <pc:spChg chg="add del">
          <ac:chgData name="Carla Chen" userId="72484de0-ad80-4861-946b-9fc17698ef8d" providerId="ADAL" clId="{565F023F-CF72-5641-B202-7B2E0D541136}" dt="2023-10-04T01:07:32.821" v="14" actId="26606"/>
          <ac:spMkLst>
            <pc:docMk/>
            <pc:sldMk cId="2510587433" sldId="256"/>
            <ac:spMk id="23" creationId="{E91DC736-0EF8-4F87-9146-EBF1D2EE4D3D}"/>
          </ac:spMkLst>
        </pc:spChg>
        <pc:spChg chg="add del">
          <ac:chgData name="Carla Chen" userId="72484de0-ad80-4861-946b-9fc17698ef8d" providerId="ADAL" clId="{565F023F-CF72-5641-B202-7B2E0D541136}" dt="2023-10-04T01:07:32.821" v="14" actId="26606"/>
          <ac:spMkLst>
            <pc:docMk/>
            <pc:sldMk cId="2510587433" sldId="256"/>
            <ac:spMk id="25" creationId="{097CD68E-23E3-4007-8847-CD0944C4F7BE}"/>
          </ac:spMkLst>
        </pc:spChg>
        <pc:spChg chg="add del">
          <ac:chgData name="Carla Chen" userId="72484de0-ad80-4861-946b-9fc17698ef8d" providerId="ADAL" clId="{565F023F-CF72-5641-B202-7B2E0D541136}" dt="2023-10-04T01:07:32.821" v="14" actId="26606"/>
          <ac:spMkLst>
            <pc:docMk/>
            <pc:sldMk cId="2510587433" sldId="256"/>
            <ac:spMk id="26" creationId="{AF2F604E-43BE-4DC3-B983-E071523364F8}"/>
          </ac:spMkLst>
        </pc:spChg>
        <pc:spChg chg="add del">
          <ac:chgData name="Carla Chen" userId="72484de0-ad80-4861-946b-9fc17698ef8d" providerId="ADAL" clId="{565F023F-CF72-5641-B202-7B2E0D541136}" dt="2023-10-04T01:07:32.821" v="14" actId="26606"/>
          <ac:spMkLst>
            <pc:docMk/>
            <pc:sldMk cId="2510587433" sldId="256"/>
            <ac:spMk id="27" creationId="{08C9B587-E65E-4B52-B37C-ABEBB6E87928}"/>
          </ac:spMkLst>
        </pc:spChg>
        <pc:spChg chg="add del">
          <ac:chgData name="Carla Chen" userId="72484de0-ad80-4861-946b-9fc17698ef8d" providerId="ADAL" clId="{565F023F-CF72-5641-B202-7B2E0D541136}" dt="2023-10-04T01:08:13.352" v="15" actId="26606"/>
          <ac:spMkLst>
            <pc:docMk/>
            <pc:sldMk cId="2510587433" sldId="256"/>
            <ac:spMk id="32" creationId="{E91DC736-0EF8-4F87-9146-EBF1D2EE4D3D}"/>
          </ac:spMkLst>
        </pc:spChg>
        <pc:spChg chg="add del">
          <ac:chgData name="Carla Chen" userId="72484de0-ad80-4861-946b-9fc17698ef8d" providerId="ADAL" clId="{565F023F-CF72-5641-B202-7B2E0D541136}" dt="2023-10-04T01:08:13.352" v="15" actId="26606"/>
          <ac:spMkLst>
            <pc:docMk/>
            <pc:sldMk cId="2510587433" sldId="256"/>
            <ac:spMk id="34" creationId="{097CD68E-23E3-4007-8847-CD0944C4F7BE}"/>
          </ac:spMkLst>
        </pc:spChg>
        <pc:spChg chg="add del">
          <ac:chgData name="Carla Chen" userId="72484de0-ad80-4861-946b-9fc17698ef8d" providerId="ADAL" clId="{565F023F-CF72-5641-B202-7B2E0D541136}" dt="2023-10-04T01:08:13.352" v="15" actId="26606"/>
          <ac:spMkLst>
            <pc:docMk/>
            <pc:sldMk cId="2510587433" sldId="256"/>
            <ac:spMk id="36" creationId="{AF2F604E-43BE-4DC3-B983-E071523364F8}"/>
          </ac:spMkLst>
        </pc:spChg>
        <pc:spChg chg="add del">
          <ac:chgData name="Carla Chen" userId="72484de0-ad80-4861-946b-9fc17698ef8d" providerId="ADAL" clId="{565F023F-CF72-5641-B202-7B2E0D541136}" dt="2023-10-04T01:08:13.352" v="15" actId="26606"/>
          <ac:spMkLst>
            <pc:docMk/>
            <pc:sldMk cId="2510587433" sldId="256"/>
            <ac:spMk id="38" creationId="{08C9B587-E65E-4B52-B37C-ABEBB6E87928}"/>
          </ac:spMkLst>
        </pc:spChg>
        <pc:spChg chg="add del">
          <ac:chgData name="Carla Chen" userId="72484de0-ad80-4861-946b-9fc17698ef8d" providerId="ADAL" clId="{565F023F-CF72-5641-B202-7B2E0D541136}" dt="2023-10-04T01:08:34.683" v="18"/>
          <ac:spMkLst>
            <pc:docMk/>
            <pc:sldMk cId="2510587433" sldId="256"/>
            <ac:spMk id="43" creationId="{7E8C5D14-1FE5-4E78-901B-86EB53F6B5E8}"/>
          </ac:spMkLst>
        </pc:spChg>
        <pc:spChg chg="add del">
          <ac:chgData name="Carla Chen" userId="72484de0-ad80-4861-946b-9fc17698ef8d" providerId="ADAL" clId="{565F023F-CF72-5641-B202-7B2E0D541136}" dt="2023-10-04T01:08:34.683" v="18"/>
          <ac:spMkLst>
            <pc:docMk/>
            <pc:sldMk cId="2510587433" sldId="256"/>
            <ac:spMk id="45" creationId="{1EFD404E-14B6-4461-B0DA-EA0E08E999A7}"/>
          </ac:spMkLst>
        </pc:spChg>
        <pc:spChg chg="add del">
          <ac:chgData name="Carla Chen" userId="72484de0-ad80-4861-946b-9fc17698ef8d" providerId="ADAL" clId="{565F023F-CF72-5641-B202-7B2E0D541136}" dt="2023-10-04T01:08:34.683" v="18"/>
          <ac:spMkLst>
            <pc:docMk/>
            <pc:sldMk cId="2510587433" sldId="256"/>
            <ac:spMk id="47" creationId="{284A8429-F65A-490D-96E4-1158D3E8A026}"/>
          </ac:spMkLst>
        </pc:spChg>
        <pc:spChg chg="add del">
          <ac:chgData name="Carla Chen" userId="72484de0-ad80-4861-946b-9fc17698ef8d" providerId="ADAL" clId="{565F023F-CF72-5641-B202-7B2E0D541136}" dt="2023-10-04T01:08:34.683" v="18"/>
          <ac:spMkLst>
            <pc:docMk/>
            <pc:sldMk cId="2510587433" sldId="256"/>
            <ac:spMk id="49" creationId="{0F022291-A82B-4D23-A1E0-5F9BD684669E}"/>
          </ac:spMkLst>
        </pc:spChg>
        <pc:picChg chg="add del">
          <ac:chgData name="Carla Chen" userId="72484de0-ad80-4861-946b-9fc17698ef8d" providerId="ADAL" clId="{565F023F-CF72-5641-B202-7B2E0D541136}" dt="2023-10-04T01:05:44.276" v="1" actId="26606"/>
          <ac:picMkLst>
            <pc:docMk/>
            <pc:sldMk cId="2510587433" sldId="256"/>
            <ac:picMk id="4" creationId="{1BBB29AB-3C44-758F-2EC2-6409E15E1D2C}"/>
          </ac:picMkLst>
        </pc:picChg>
        <pc:picChg chg="add del">
          <ac:chgData name="Carla Chen" userId="72484de0-ad80-4861-946b-9fc17698ef8d" providerId="ADAL" clId="{565F023F-CF72-5641-B202-7B2E0D541136}" dt="2023-10-04T01:06:26.604" v="3" actId="26606"/>
          <ac:picMkLst>
            <pc:docMk/>
            <pc:sldMk cId="2510587433" sldId="256"/>
            <ac:picMk id="20" creationId="{8CDA43D6-F800-A58D-C811-138AD6B5F79E}"/>
          </ac:picMkLst>
        </pc:picChg>
        <pc:picChg chg="add mod">
          <ac:chgData name="Carla Chen" userId="72484de0-ad80-4861-946b-9fc17698ef8d" providerId="ADAL" clId="{565F023F-CF72-5641-B202-7B2E0D541136}" dt="2023-10-04T01:08:13.352" v="15" actId="26606"/>
          <ac:picMkLst>
            <pc:docMk/>
            <pc:sldMk cId="2510587433" sldId="256"/>
            <ac:picMk id="24" creationId="{1BBB29AB-3C44-758F-2EC2-6409E15E1D2C}"/>
          </ac:picMkLst>
        </pc:picChg>
      </pc:sldChg>
      <pc:sldChg chg="addSp delSp modSp new mod">
        <pc:chgData name="Carla Chen" userId="72484de0-ad80-4861-946b-9fc17698ef8d" providerId="ADAL" clId="{565F023F-CF72-5641-B202-7B2E0D541136}" dt="2023-10-11T00:13:15.896" v="430" actId="20577"/>
        <pc:sldMkLst>
          <pc:docMk/>
          <pc:sldMk cId="3265989606" sldId="257"/>
        </pc:sldMkLst>
        <pc:spChg chg="mod">
          <ac:chgData name="Carla Chen" userId="72484de0-ad80-4861-946b-9fc17698ef8d" providerId="ADAL" clId="{565F023F-CF72-5641-B202-7B2E0D541136}" dt="2023-10-04T01:19:01.491" v="143" actId="20577"/>
          <ac:spMkLst>
            <pc:docMk/>
            <pc:sldMk cId="3265989606" sldId="257"/>
            <ac:spMk id="2" creationId="{36E2F68C-AA7E-79F5-0D0F-A1CFA1D2D710}"/>
          </ac:spMkLst>
        </pc:spChg>
        <pc:spChg chg="mod">
          <ac:chgData name="Carla Chen" userId="72484de0-ad80-4861-946b-9fc17698ef8d" providerId="ADAL" clId="{565F023F-CF72-5641-B202-7B2E0D541136}" dt="2023-10-11T00:13:15.896" v="430" actId="20577"/>
          <ac:spMkLst>
            <pc:docMk/>
            <pc:sldMk cId="3265989606" sldId="257"/>
            <ac:spMk id="3" creationId="{CBC9BCF2-BF59-FA0F-9A92-545533F99E63}"/>
          </ac:spMkLst>
        </pc:spChg>
        <pc:spChg chg="add del mod">
          <ac:chgData name="Carla Chen" userId="72484de0-ad80-4861-946b-9fc17698ef8d" providerId="ADAL" clId="{565F023F-CF72-5641-B202-7B2E0D541136}" dt="2023-10-04T01:45:11.101" v="323"/>
          <ac:spMkLst>
            <pc:docMk/>
            <pc:sldMk cId="3265989606" sldId="257"/>
            <ac:spMk id="4" creationId="{C8C47A8B-1A0B-6F7F-09FB-875CB88EABCE}"/>
          </ac:spMkLst>
        </pc:spChg>
        <pc:spChg chg="add del mod">
          <ac:chgData name="Carla Chen" userId="72484de0-ad80-4861-946b-9fc17698ef8d" providerId="ADAL" clId="{565F023F-CF72-5641-B202-7B2E0D541136}" dt="2023-10-04T01:48:01.250" v="407"/>
          <ac:spMkLst>
            <pc:docMk/>
            <pc:sldMk cId="3265989606" sldId="257"/>
            <ac:spMk id="5" creationId="{252C2141-C900-119F-B93B-3603D1E728EE}"/>
          </ac:spMkLst>
        </pc:spChg>
      </pc:sldChg>
      <pc:sldChg chg="modSp new">
        <pc:chgData name="Carla Chen" userId="72484de0-ad80-4861-946b-9fc17698ef8d" providerId="ADAL" clId="{565F023F-CF72-5641-B202-7B2E0D541136}" dt="2023-10-04T01:10:48.123" v="48"/>
        <pc:sldMkLst>
          <pc:docMk/>
          <pc:sldMk cId="1924640199" sldId="258"/>
        </pc:sldMkLst>
        <pc:spChg chg="mod">
          <ac:chgData name="Carla Chen" userId="72484de0-ad80-4861-946b-9fc17698ef8d" providerId="ADAL" clId="{565F023F-CF72-5641-B202-7B2E0D541136}" dt="2023-10-04T01:10:48.123" v="48"/>
          <ac:spMkLst>
            <pc:docMk/>
            <pc:sldMk cId="1924640199" sldId="258"/>
            <ac:spMk id="2" creationId="{44E8905E-0029-AC92-539E-4DC9AACFE93C}"/>
          </ac:spMkLst>
        </pc:spChg>
        <pc:spChg chg="mod">
          <ac:chgData name="Carla Chen" userId="72484de0-ad80-4861-946b-9fc17698ef8d" providerId="ADAL" clId="{565F023F-CF72-5641-B202-7B2E0D541136}" dt="2023-10-04T01:10:48.123" v="48"/>
          <ac:spMkLst>
            <pc:docMk/>
            <pc:sldMk cId="1924640199" sldId="258"/>
            <ac:spMk id="3" creationId="{8BD067C4-B61B-9743-E89B-7EBB5AC0ED9B}"/>
          </ac:spMkLst>
        </pc:spChg>
      </pc:sldChg>
      <pc:sldChg chg="modSp new">
        <pc:chgData name="Carla Chen" userId="72484de0-ad80-4861-946b-9fc17698ef8d" providerId="ADAL" clId="{565F023F-CF72-5641-B202-7B2E0D541136}" dt="2023-10-04T01:10:48.123" v="48"/>
        <pc:sldMkLst>
          <pc:docMk/>
          <pc:sldMk cId="3804704272" sldId="259"/>
        </pc:sldMkLst>
        <pc:spChg chg="mod">
          <ac:chgData name="Carla Chen" userId="72484de0-ad80-4861-946b-9fc17698ef8d" providerId="ADAL" clId="{565F023F-CF72-5641-B202-7B2E0D541136}" dt="2023-10-04T01:10:48.123" v="48"/>
          <ac:spMkLst>
            <pc:docMk/>
            <pc:sldMk cId="3804704272" sldId="259"/>
            <ac:spMk id="2" creationId="{058BB7AB-CB0D-252C-1764-731ADCBF4B7C}"/>
          </ac:spMkLst>
        </pc:spChg>
        <pc:spChg chg="mod">
          <ac:chgData name="Carla Chen" userId="72484de0-ad80-4861-946b-9fc17698ef8d" providerId="ADAL" clId="{565F023F-CF72-5641-B202-7B2E0D541136}" dt="2023-10-04T01:10:48.123" v="48"/>
          <ac:spMkLst>
            <pc:docMk/>
            <pc:sldMk cId="3804704272" sldId="259"/>
            <ac:spMk id="3" creationId="{F12F272B-D152-320B-6E09-BDA78FCBD13A}"/>
          </ac:spMkLst>
        </pc:spChg>
      </pc:sldChg>
      <pc:sldChg chg="modSp new">
        <pc:chgData name="Carla Chen" userId="72484de0-ad80-4861-946b-9fc17698ef8d" providerId="ADAL" clId="{565F023F-CF72-5641-B202-7B2E0D541136}" dt="2023-10-04T01:10:48.123" v="48"/>
        <pc:sldMkLst>
          <pc:docMk/>
          <pc:sldMk cId="1496448229" sldId="260"/>
        </pc:sldMkLst>
        <pc:spChg chg="mod">
          <ac:chgData name="Carla Chen" userId="72484de0-ad80-4861-946b-9fc17698ef8d" providerId="ADAL" clId="{565F023F-CF72-5641-B202-7B2E0D541136}" dt="2023-10-04T01:10:48.123" v="48"/>
          <ac:spMkLst>
            <pc:docMk/>
            <pc:sldMk cId="1496448229" sldId="260"/>
            <ac:spMk id="2" creationId="{9D212595-F598-C871-53FC-6042A705971E}"/>
          </ac:spMkLst>
        </pc:spChg>
        <pc:spChg chg="mod">
          <ac:chgData name="Carla Chen" userId="72484de0-ad80-4861-946b-9fc17698ef8d" providerId="ADAL" clId="{565F023F-CF72-5641-B202-7B2E0D541136}" dt="2023-10-04T01:10:48.123" v="48"/>
          <ac:spMkLst>
            <pc:docMk/>
            <pc:sldMk cId="1496448229" sldId="260"/>
            <ac:spMk id="3" creationId="{758D0B43-8C95-48FC-14DE-723B24EF62AD}"/>
          </ac:spMkLst>
        </pc:spChg>
      </pc:sldChg>
      <pc:sldChg chg="addSp delSp modSp new mod">
        <pc:chgData name="Carla Chen" userId="72484de0-ad80-4861-946b-9fc17698ef8d" providerId="ADAL" clId="{565F023F-CF72-5641-B202-7B2E0D541136}" dt="2023-10-15T16:11:51.678" v="1164" actId="20577"/>
        <pc:sldMkLst>
          <pc:docMk/>
          <pc:sldMk cId="489734342" sldId="261"/>
        </pc:sldMkLst>
        <pc:spChg chg="mod">
          <ac:chgData name="Carla Chen" userId="72484de0-ad80-4861-946b-9fc17698ef8d" providerId="ADAL" clId="{565F023F-CF72-5641-B202-7B2E0D541136}" dt="2023-10-15T08:37:01.018" v="1039" actId="207"/>
          <ac:spMkLst>
            <pc:docMk/>
            <pc:sldMk cId="489734342" sldId="261"/>
            <ac:spMk id="2" creationId="{C8F723C2-C567-73CE-2969-2E2DB9B55CB7}"/>
          </ac:spMkLst>
        </pc:spChg>
        <pc:spChg chg="add del mod">
          <ac:chgData name="Carla Chen" userId="72484de0-ad80-4861-946b-9fc17698ef8d" providerId="ADAL" clId="{565F023F-CF72-5641-B202-7B2E0D541136}" dt="2023-10-15T07:48:34.820" v="643" actId="26606"/>
          <ac:spMkLst>
            <pc:docMk/>
            <pc:sldMk cId="489734342" sldId="261"/>
            <ac:spMk id="3" creationId="{00DF6189-03DB-8DD8-E71D-47EEF6DD9039}"/>
          </ac:spMkLst>
        </pc:spChg>
        <pc:spChg chg="add del mod">
          <ac:chgData name="Carla Chen" userId="72484de0-ad80-4861-946b-9fc17698ef8d" providerId="ADAL" clId="{565F023F-CF72-5641-B202-7B2E0D541136}" dt="2023-10-15T07:40:16.419" v="582"/>
          <ac:spMkLst>
            <pc:docMk/>
            <pc:sldMk cId="489734342" sldId="261"/>
            <ac:spMk id="4" creationId="{0D04238F-853D-C007-BC3E-DB3177908E9F}"/>
          </ac:spMkLst>
        </pc:spChg>
        <pc:spChg chg="add mod">
          <ac:chgData name="Carla Chen" userId="72484de0-ad80-4861-946b-9fc17698ef8d" providerId="ADAL" clId="{565F023F-CF72-5641-B202-7B2E0D541136}" dt="2023-10-15T07:40:38.595" v="597" actId="1076"/>
          <ac:spMkLst>
            <pc:docMk/>
            <pc:sldMk cId="489734342" sldId="261"/>
            <ac:spMk id="5" creationId="{ADC57B99-A486-1936-BF40-5F08E91C3835}"/>
          </ac:spMkLst>
        </pc:spChg>
        <pc:graphicFrameChg chg="add del">
          <ac:chgData name="Carla Chen" userId="72484de0-ad80-4861-946b-9fc17698ef8d" providerId="ADAL" clId="{565F023F-CF72-5641-B202-7B2E0D541136}" dt="2023-10-15T07:48:32.666" v="636" actId="26606"/>
          <ac:graphicFrameMkLst>
            <pc:docMk/>
            <pc:sldMk cId="489734342" sldId="261"/>
            <ac:graphicFrameMk id="7" creationId="{79423AEB-0A5E-3C05-4C16-7406261A32B4}"/>
          </ac:graphicFrameMkLst>
        </pc:graphicFrameChg>
        <pc:graphicFrameChg chg="add del">
          <ac:chgData name="Carla Chen" userId="72484de0-ad80-4861-946b-9fc17698ef8d" providerId="ADAL" clId="{565F023F-CF72-5641-B202-7B2E0D541136}" dt="2023-10-15T07:48:33.385" v="638" actId="26606"/>
          <ac:graphicFrameMkLst>
            <pc:docMk/>
            <pc:sldMk cId="489734342" sldId="261"/>
            <ac:graphicFrameMk id="9" creationId="{8256431C-47CC-40BB-A2A4-45F898991C63}"/>
          </ac:graphicFrameMkLst>
        </pc:graphicFrameChg>
        <pc:graphicFrameChg chg="add del">
          <ac:chgData name="Carla Chen" userId="72484de0-ad80-4861-946b-9fc17698ef8d" providerId="ADAL" clId="{565F023F-CF72-5641-B202-7B2E0D541136}" dt="2023-10-15T07:48:34.302" v="640" actId="26606"/>
          <ac:graphicFrameMkLst>
            <pc:docMk/>
            <pc:sldMk cId="489734342" sldId="261"/>
            <ac:graphicFrameMk id="11" creationId="{79423AEB-0A5E-3C05-4C16-7406261A32B4}"/>
          </ac:graphicFrameMkLst>
        </pc:graphicFrameChg>
        <pc:graphicFrameChg chg="add del">
          <ac:chgData name="Carla Chen" userId="72484de0-ad80-4861-946b-9fc17698ef8d" providerId="ADAL" clId="{565F023F-CF72-5641-B202-7B2E0D541136}" dt="2023-10-15T07:48:34.811" v="642" actId="26606"/>
          <ac:graphicFrameMkLst>
            <pc:docMk/>
            <pc:sldMk cId="489734342" sldId="261"/>
            <ac:graphicFrameMk id="13" creationId="{48ECEA53-CA30-7A4C-B596-B4E2B1061782}"/>
          </ac:graphicFrameMkLst>
        </pc:graphicFrameChg>
        <pc:graphicFrameChg chg="add mod modGraphic">
          <ac:chgData name="Carla Chen" userId="72484de0-ad80-4861-946b-9fc17698ef8d" providerId="ADAL" clId="{565F023F-CF72-5641-B202-7B2E0D541136}" dt="2023-10-15T16:11:51.678" v="1164" actId="20577"/>
          <ac:graphicFrameMkLst>
            <pc:docMk/>
            <pc:sldMk cId="489734342" sldId="261"/>
            <ac:graphicFrameMk id="15" creationId="{79423AEB-0A5E-3C05-4C16-7406261A32B4}"/>
          </ac:graphicFrameMkLst>
        </pc:graphicFrameChg>
      </pc:sldChg>
      <pc:sldChg chg="addSp delSp modSp new mod setBg modNotesTx">
        <pc:chgData name="Carla Chen" userId="72484de0-ad80-4861-946b-9fc17698ef8d" providerId="ADAL" clId="{565F023F-CF72-5641-B202-7B2E0D541136}" dt="2023-10-15T16:49:48.225" v="1210" actId="403"/>
        <pc:sldMkLst>
          <pc:docMk/>
          <pc:sldMk cId="3499571476" sldId="262"/>
        </pc:sldMkLst>
        <pc:spChg chg="mod">
          <ac:chgData name="Carla Chen" userId="72484de0-ad80-4861-946b-9fc17698ef8d" providerId="ADAL" clId="{565F023F-CF72-5641-B202-7B2E0D541136}" dt="2023-10-15T08:37:12.760" v="1041" actId="207"/>
          <ac:spMkLst>
            <pc:docMk/>
            <pc:sldMk cId="3499571476" sldId="262"/>
            <ac:spMk id="2" creationId="{21638750-F586-9265-C8BD-33CC8BCCEBF6}"/>
          </ac:spMkLst>
        </pc:spChg>
        <pc:spChg chg="del mod">
          <ac:chgData name="Carla Chen" userId="72484de0-ad80-4861-946b-9fc17698ef8d" providerId="ADAL" clId="{565F023F-CF72-5641-B202-7B2E0D541136}" dt="2023-10-15T07:38:00.520" v="556" actId="26606"/>
          <ac:spMkLst>
            <pc:docMk/>
            <pc:sldMk cId="3499571476" sldId="262"/>
            <ac:spMk id="3" creationId="{79B7A12B-8FCF-FE86-E942-E410F22C399E}"/>
          </ac:spMkLst>
        </pc:spChg>
        <pc:spChg chg="add mod">
          <ac:chgData name="Carla Chen" userId="72484de0-ad80-4861-946b-9fc17698ef8d" providerId="ADAL" clId="{565F023F-CF72-5641-B202-7B2E0D541136}" dt="2023-10-15T07:40:50.916" v="600" actId="1076"/>
          <ac:spMkLst>
            <pc:docMk/>
            <pc:sldMk cId="3499571476" sldId="262"/>
            <ac:spMk id="4" creationId="{FBAED385-2821-1F93-7175-96999AC6A92A}"/>
          </ac:spMkLst>
        </pc:spChg>
        <pc:spChg chg="add del mod">
          <ac:chgData name="Carla Chen" userId="72484de0-ad80-4861-946b-9fc17698ef8d" providerId="ADAL" clId="{565F023F-CF72-5641-B202-7B2E0D541136}" dt="2023-10-15T08:06:28.418" v="825" actId="26606"/>
          <ac:spMkLst>
            <pc:docMk/>
            <pc:sldMk cId="3499571476" sldId="262"/>
            <ac:spMk id="6" creationId="{C45CF156-1E15-98F8-1EA5-FFD355F2DB75}"/>
          </ac:spMkLst>
        </pc:spChg>
        <pc:graphicFrameChg chg="add del mod modGraphic">
          <ac:chgData name="Carla Chen" userId="72484de0-ad80-4861-946b-9fc17698ef8d" providerId="ADAL" clId="{565F023F-CF72-5641-B202-7B2E0D541136}" dt="2023-10-15T08:03:55.620" v="797" actId="478"/>
          <ac:graphicFrameMkLst>
            <pc:docMk/>
            <pc:sldMk cId="3499571476" sldId="262"/>
            <ac:graphicFrameMk id="5" creationId="{9A838DC9-7220-283D-1523-A4740DF8B8F8}"/>
          </ac:graphicFrameMkLst>
        </pc:graphicFrameChg>
        <pc:graphicFrameChg chg="add mod modGraphic">
          <ac:chgData name="Carla Chen" userId="72484de0-ad80-4861-946b-9fc17698ef8d" providerId="ADAL" clId="{565F023F-CF72-5641-B202-7B2E0D541136}" dt="2023-10-15T16:49:48.225" v="1210" actId="403"/>
          <ac:graphicFrameMkLst>
            <pc:docMk/>
            <pc:sldMk cId="3499571476" sldId="262"/>
            <ac:graphicFrameMk id="8" creationId="{6D639B8B-13DA-EA59-773F-46EAEF3F2211}"/>
          </ac:graphicFrameMkLst>
        </pc:graphicFrameChg>
      </pc:sldChg>
      <pc:sldChg chg="addSp delSp modSp new mod setBg">
        <pc:chgData name="Carla Chen" userId="72484de0-ad80-4861-946b-9fc17698ef8d" providerId="ADAL" clId="{565F023F-CF72-5641-B202-7B2E0D541136}" dt="2023-10-15T16:17:37.308" v="1187" actId="20577"/>
        <pc:sldMkLst>
          <pc:docMk/>
          <pc:sldMk cId="3371504085" sldId="263"/>
        </pc:sldMkLst>
        <pc:spChg chg="mod">
          <ac:chgData name="Carla Chen" userId="72484de0-ad80-4861-946b-9fc17698ef8d" providerId="ADAL" clId="{565F023F-CF72-5641-B202-7B2E0D541136}" dt="2023-10-15T07:38:10.648" v="557" actId="26606"/>
          <ac:spMkLst>
            <pc:docMk/>
            <pc:sldMk cId="3371504085" sldId="263"/>
            <ac:spMk id="2" creationId="{9BBF8823-793D-E880-A34F-C7830F923114}"/>
          </ac:spMkLst>
        </pc:spChg>
        <pc:spChg chg="del mod">
          <ac:chgData name="Carla Chen" userId="72484de0-ad80-4861-946b-9fc17698ef8d" providerId="ADAL" clId="{565F023F-CF72-5641-B202-7B2E0D541136}" dt="2023-10-15T07:38:10.648" v="557" actId="26606"/>
          <ac:spMkLst>
            <pc:docMk/>
            <pc:sldMk cId="3371504085" sldId="263"/>
            <ac:spMk id="3" creationId="{E005B36C-1FE9-8715-4EC1-254AFA938CDC}"/>
          </ac:spMkLst>
        </pc:spChg>
        <pc:spChg chg="add mod">
          <ac:chgData name="Carla Chen" userId="72484de0-ad80-4861-946b-9fc17698ef8d" providerId="ADAL" clId="{565F023F-CF72-5641-B202-7B2E0D541136}" dt="2023-10-15T07:42:51.388" v="606" actId="14100"/>
          <ac:spMkLst>
            <pc:docMk/>
            <pc:sldMk cId="3371504085" sldId="263"/>
            <ac:spMk id="6" creationId="{883EA5BD-1B72-F7EB-1A11-7125F1D738FE}"/>
          </ac:spMkLst>
        </pc:spChg>
        <pc:spChg chg="add">
          <ac:chgData name="Carla Chen" userId="72484de0-ad80-4861-946b-9fc17698ef8d" providerId="ADAL" clId="{565F023F-CF72-5641-B202-7B2E0D541136}" dt="2023-10-15T07:38:10.648" v="557" actId="26606"/>
          <ac:spMkLst>
            <pc:docMk/>
            <pc:sldMk cId="3371504085" sldId="263"/>
            <ac:spMk id="9" creationId="{25E26EEF-DFFE-4E00-9943-B9AA453A54FB}"/>
          </ac:spMkLst>
        </pc:spChg>
        <pc:spChg chg="add">
          <ac:chgData name="Carla Chen" userId="72484de0-ad80-4861-946b-9fc17698ef8d" providerId="ADAL" clId="{565F023F-CF72-5641-B202-7B2E0D541136}" dt="2023-10-15T07:38:10.648" v="557" actId="26606"/>
          <ac:spMkLst>
            <pc:docMk/>
            <pc:sldMk cId="3371504085" sldId="263"/>
            <ac:spMk id="11" creationId="{AAE0B830-DFA5-4F97-9A29-B965B5A51D40}"/>
          </ac:spMkLst>
        </pc:spChg>
        <pc:spChg chg="add">
          <ac:chgData name="Carla Chen" userId="72484de0-ad80-4861-946b-9fc17698ef8d" providerId="ADAL" clId="{565F023F-CF72-5641-B202-7B2E0D541136}" dt="2023-10-15T07:38:10.648" v="557" actId="26606"/>
          <ac:spMkLst>
            <pc:docMk/>
            <pc:sldMk cId="3371504085" sldId="263"/>
            <ac:spMk id="13" creationId="{DC50C325-C4FF-47D3-8628-4ED4488E3F63}"/>
          </ac:spMkLst>
        </pc:spChg>
        <pc:graphicFrameChg chg="add mod modGraphic">
          <ac:chgData name="Carla Chen" userId="72484de0-ad80-4861-946b-9fc17698ef8d" providerId="ADAL" clId="{565F023F-CF72-5641-B202-7B2E0D541136}" dt="2023-10-15T16:17:37.308" v="1187" actId="20577"/>
          <ac:graphicFrameMkLst>
            <pc:docMk/>
            <pc:sldMk cId="3371504085" sldId="263"/>
            <ac:graphicFrameMk id="5" creationId="{B58456AF-B822-B783-757F-920A9F0E1DF5}"/>
          </ac:graphicFrameMkLst>
        </pc:graphicFrameChg>
      </pc:sldChg>
      <pc:sldChg chg="addSp delSp modSp new mod setBg addAnim">
        <pc:chgData name="Carla Chen" userId="72484de0-ad80-4861-946b-9fc17698ef8d" providerId="ADAL" clId="{565F023F-CF72-5641-B202-7B2E0D541136}" dt="2023-10-15T16:49:05.013" v="1208" actId="26606"/>
        <pc:sldMkLst>
          <pc:docMk/>
          <pc:sldMk cId="3289002606" sldId="264"/>
        </pc:sldMkLst>
        <pc:spChg chg="mod">
          <ac:chgData name="Carla Chen" userId="72484de0-ad80-4861-946b-9fc17698ef8d" providerId="ADAL" clId="{565F023F-CF72-5641-B202-7B2E0D541136}" dt="2023-10-15T16:49:05.013" v="1208" actId="26606"/>
          <ac:spMkLst>
            <pc:docMk/>
            <pc:sldMk cId="3289002606" sldId="264"/>
            <ac:spMk id="2" creationId="{F3B1D9D8-E0EB-2FEA-8920-699C2FF4AA81}"/>
          </ac:spMkLst>
        </pc:spChg>
        <pc:spChg chg="del mod">
          <ac:chgData name="Carla Chen" userId="72484de0-ad80-4861-946b-9fc17698ef8d" providerId="ADAL" clId="{565F023F-CF72-5641-B202-7B2E0D541136}" dt="2023-10-15T16:48:18.995" v="1191" actId="478"/>
          <ac:spMkLst>
            <pc:docMk/>
            <pc:sldMk cId="3289002606" sldId="264"/>
            <ac:spMk id="3" creationId="{AE2932D5-0AB3-6A11-9475-5D552E9EFDCD}"/>
          </ac:spMkLst>
        </pc:spChg>
        <pc:spChg chg="add del">
          <ac:chgData name="Carla Chen" userId="72484de0-ad80-4861-946b-9fc17698ef8d" providerId="ADAL" clId="{565F023F-CF72-5641-B202-7B2E0D541136}" dt="2023-10-15T16:49:05.013" v="1208" actId="26606"/>
          <ac:spMkLst>
            <pc:docMk/>
            <pc:sldMk cId="3289002606" sldId="264"/>
            <ac:spMk id="8" creationId="{42F4AC62-EC78-4578-85F3-05A4CEBD3FD1}"/>
          </ac:spMkLst>
        </pc:spChg>
        <pc:spChg chg="add del">
          <ac:chgData name="Carla Chen" userId="72484de0-ad80-4861-946b-9fc17698ef8d" providerId="ADAL" clId="{565F023F-CF72-5641-B202-7B2E0D541136}" dt="2023-10-15T16:49:05.013" v="1208" actId="26606"/>
          <ac:spMkLst>
            <pc:docMk/>
            <pc:sldMk cId="3289002606" sldId="264"/>
            <ac:spMk id="10" creationId="{60988A71-02BB-4403-9321-68D5EC656075}"/>
          </ac:spMkLst>
        </pc:spChg>
        <pc:picChg chg="add mod">
          <ac:chgData name="Carla Chen" userId="72484de0-ad80-4861-946b-9fc17698ef8d" providerId="ADAL" clId="{565F023F-CF72-5641-B202-7B2E0D541136}" dt="2023-10-15T16:49:05.013" v="1208" actId="26606"/>
          <ac:picMkLst>
            <pc:docMk/>
            <pc:sldMk cId="3289002606" sldId="264"/>
            <ac:picMk id="4" creationId="{E0DDF2FF-91C1-FB17-3264-5CE8F54AF931}"/>
          </ac:picMkLst>
        </pc:picChg>
      </pc:sldChg>
      <pc:sldChg chg="modSp new del">
        <pc:chgData name="Carla Chen" userId="72484de0-ad80-4861-946b-9fc17698ef8d" providerId="ADAL" clId="{565F023F-CF72-5641-B202-7B2E0D541136}" dt="2023-10-15T16:48:07.253" v="1190" actId="2696"/>
        <pc:sldMkLst>
          <pc:docMk/>
          <pc:sldMk cId="1371432264" sldId="265"/>
        </pc:sldMkLst>
        <pc:spChg chg="mod">
          <ac:chgData name="Carla Chen" userId="72484de0-ad80-4861-946b-9fc17698ef8d" providerId="ADAL" clId="{565F023F-CF72-5641-B202-7B2E0D541136}" dt="2023-10-04T01:10:48.123" v="48"/>
          <ac:spMkLst>
            <pc:docMk/>
            <pc:sldMk cId="1371432264" sldId="265"/>
            <ac:spMk id="2" creationId="{3C1DF087-4566-493C-1722-99FBBA279250}"/>
          </ac:spMkLst>
        </pc:spChg>
        <pc:spChg chg="mod">
          <ac:chgData name="Carla Chen" userId="72484de0-ad80-4861-946b-9fc17698ef8d" providerId="ADAL" clId="{565F023F-CF72-5641-B202-7B2E0D541136}" dt="2023-10-04T01:10:48.123" v="48"/>
          <ac:spMkLst>
            <pc:docMk/>
            <pc:sldMk cId="1371432264" sldId="265"/>
            <ac:spMk id="3" creationId="{4E5F73B6-05B0-DA0F-7017-0083ED21ED3A}"/>
          </ac:spMkLst>
        </pc:spChg>
      </pc:sldChg>
      <pc:sldChg chg="addSp delSp modSp new mod ord setBg delDesignElem modNotesTx">
        <pc:chgData name="Carla Chen" userId="72484de0-ad80-4861-946b-9fc17698ef8d" providerId="ADAL" clId="{565F023F-CF72-5641-B202-7B2E0D541136}" dt="2023-10-04T01:17:10.043" v="129" actId="20577"/>
        <pc:sldMkLst>
          <pc:docMk/>
          <pc:sldMk cId="2170183962" sldId="266"/>
        </pc:sldMkLst>
        <pc:spChg chg="mod">
          <ac:chgData name="Carla Chen" userId="72484de0-ad80-4861-946b-9fc17698ef8d" providerId="ADAL" clId="{565F023F-CF72-5641-B202-7B2E0D541136}" dt="2023-10-04T01:11:39.650" v="55" actId="20577"/>
          <ac:spMkLst>
            <pc:docMk/>
            <pc:sldMk cId="2170183962" sldId="266"/>
            <ac:spMk id="2" creationId="{27073F60-C43B-2984-D667-9C5FB0D6B6B5}"/>
          </ac:spMkLst>
        </pc:spChg>
        <pc:spChg chg="mod">
          <ac:chgData name="Carla Chen" userId="72484de0-ad80-4861-946b-9fc17698ef8d" providerId="ADAL" clId="{565F023F-CF72-5641-B202-7B2E0D541136}" dt="2023-10-04T01:16:14.848" v="114" actId="14100"/>
          <ac:spMkLst>
            <pc:docMk/>
            <pc:sldMk cId="2170183962" sldId="266"/>
            <ac:spMk id="3" creationId="{13D2B354-F04F-A63E-DBF5-4B0CB90738F2}"/>
          </ac:spMkLst>
        </pc:spChg>
        <pc:spChg chg="add del">
          <ac:chgData name="Carla Chen" userId="72484de0-ad80-4861-946b-9fc17698ef8d" providerId="ADAL" clId="{565F023F-CF72-5641-B202-7B2E0D541136}" dt="2023-10-04T01:10:20.251" v="28" actId="26606"/>
          <ac:spMkLst>
            <pc:docMk/>
            <pc:sldMk cId="2170183962" sldId="266"/>
            <ac:spMk id="8" creationId="{C3D25154-9EF7-4C33-9AAC-7B3BE089FE0A}"/>
          </ac:spMkLst>
        </pc:spChg>
        <pc:spChg chg="add del">
          <ac:chgData name="Carla Chen" userId="72484de0-ad80-4861-946b-9fc17698ef8d" providerId="ADAL" clId="{565F023F-CF72-5641-B202-7B2E0D541136}" dt="2023-10-04T01:10:19.147" v="26" actId="26606"/>
          <ac:spMkLst>
            <pc:docMk/>
            <pc:sldMk cId="2170183962" sldId="266"/>
            <ac:spMk id="9" creationId="{0E2D3DCD-4716-40AA-90C0-6F2F9F116CF3}"/>
          </ac:spMkLst>
        </pc:spChg>
        <pc:spChg chg="add del">
          <ac:chgData name="Carla Chen" userId="72484de0-ad80-4861-946b-9fc17698ef8d" providerId="ADAL" clId="{565F023F-CF72-5641-B202-7B2E0D541136}" dt="2023-10-04T01:10:20.251" v="28" actId="26606"/>
          <ac:spMkLst>
            <pc:docMk/>
            <pc:sldMk cId="2170183962" sldId="266"/>
            <ac:spMk id="10" creationId="{1604E8C0-C927-4C06-A96A-BF3323BA76D2}"/>
          </ac:spMkLst>
        </pc:spChg>
        <pc:spChg chg="add del">
          <ac:chgData name="Carla Chen" userId="72484de0-ad80-4861-946b-9fc17698ef8d" providerId="ADAL" clId="{565F023F-CF72-5641-B202-7B2E0D541136}" dt="2023-10-04T01:10:19.147" v="26" actId="26606"/>
          <ac:spMkLst>
            <pc:docMk/>
            <pc:sldMk cId="2170183962" sldId="266"/>
            <ac:spMk id="11" creationId="{037BACED-9574-4AAE-9D04-5100308350B6}"/>
          </ac:spMkLst>
        </pc:spChg>
        <pc:spChg chg="add del">
          <ac:chgData name="Carla Chen" userId="72484de0-ad80-4861-946b-9fc17698ef8d" providerId="ADAL" clId="{565F023F-CF72-5641-B202-7B2E0D541136}" dt="2023-10-04T01:10:21.666" v="30" actId="26606"/>
          <ac:spMkLst>
            <pc:docMk/>
            <pc:sldMk cId="2170183962" sldId="266"/>
            <ac:spMk id="14" creationId="{EF70505D-EC2C-4D1A-86DE-2583778074ED}"/>
          </ac:spMkLst>
        </pc:spChg>
        <pc:spChg chg="add del">
          <ac:chgData name="Carla Chen" userId="72484de0-ad80-4861-946b-9fc17698ef8d" providerId="ADAL" clId="{565F023F-CF72-5641-B202-7B2E0D541136}" dt="2023-10-04T01:10:21.666" v="30" actId="26606"/>
          <ac:spMkLst>
            <pc:docMk/>
            <pc:sldMk cId="2170183962" sldId="266"/>
            <ac:spMk id="20" creationId="{68C84B8E-16E8-4E54-B4AC-84CE51595508}"/>
          </ac:spMkLst>
        </pc:spChg>
        <pc:spChg chg="add del">
          <ac:chgData name="Carla Chen" userId="72484de0-ad80-4861-946b-9fc17698ef8d" providerId="ADAL" clId="{565F023F-CF72-5641-B202-7B2E0D541136}" dt="2023-10-04T01:10:21.666" v="30" actId="26606"/>
          <ac:spMkLst>
            <pc:docMk/>
            <pc:sldMk cId="2170183962" sldId="266"/>
            <ac:spMk id="21" creationId="{ECE9EEEA-5DB7-4DC7-AF9F-74D1C19B7E2E}"/>
          </ac:spMkLst>
        </pc:spChg>
        <pc:spChg chg="add del">
          <ac:chgData name="Carla Chen" userId="72484de0-ad80-4861-946b-9fc17698ef8d" providerId="ADAL" clId="{565F023F-CF72-5641-B202-7B2E0D541136}" dt="2023-10-04T01:10:21.666" v="30" actId="26606"/>
          <ac:spMkLst>
            <pc:docMk/>
            <pc:sldMk cId="2170183962" sldId="266"/>
            <ac:spMk id="22" creationId="{DF199147-B958-49C0-9BE2-65BDD892F2BB}"/>
          </ac:spMkLst>
        </pc:spChg>
        <pc:spChg chg="add del">
          <ac:chgData name="Carla Chen" userId="72484de0-ad80-4861-946b-9fc17698ef8d" providerId="ADAL" clId="{565F023F-CF72-5641-B202-7B2E0D541136}" dt="2023-10-04T01:10:23.651" v="32" actId="26606"/>
          <ac:spMkLst>
            <pc:docMk/>
            <pc:sldMk cId="2170183962" sldId="266"/>
            <ac:spMk id="26" creationId="{48FDEBDB-5859-4B9E-8810-2C5CFED093F3}"/>
          </ac:spMkLst>
        </pc:spChg>
        <pc:spChg chg="add del">
          <ac:chgData name="Carla Chen" userId="72484de0-ad80-4861-946b-9fc17698ef8d" providerId="ADAL" clId="{565F023F-CF72-5641-B202-7B2E0D541136}" dt="2023-10-04T01:10:24.322" v="34" actId="26606"/>
          <ac:spMkLst>
            <pc:docMk/>
            <pc:sldMk cId="2170183962" sldId="266"/>
            <ac:spMk id="29" creationId="{19A1D830-E73C-47A9-A534-323CEEFF5B32}"/>
          </ac:spMkLst>
        </pc:spChg>
        <pc:spChg chg="add del">
          <ac:chgData name="Carla Chen" userId="72484de0-ad80-4861-946b-9fc17698ef8d" providerId="ADAL" clId="{565F023F-CF72-5641-B202-7B2E0D541136}" dt="2023-10-04T01:10:24.322" v="34" actId="26606"/>
          <ac:spMkLst>
            <pc:docMk/>
            <pc:sldMk cId="2170183962" sldId="266"/>
            <ac:spMk id="30" creationId="{8F69FBEC-4C47-4288-962D-3FC20C79F3F5}"/>
          </ac:spMkLst>
        </pc:spChg>
        <pc:spChg chg="add del">
          <ac:chgData name="Carla Chen" userId="72484de0-ad80-4861-946b-9fc17698ef8d" providerId="ADAL" clId="{565F023F-CF72-5641-B202-7B2E0D541136}" dt="2023-10-04T01:10:25.799" v="37" actId="26606"/>
          <ac:spMkLst>
            <pc:docMk/>
            <pc:sldMk cId="2170183962" sldId="266"/>
            <ac:spMk id="35" creationId="{0E2D3DCD-4716-40AA-90C0-6F2F9F116CF3}"/>
          </ac:spMkLst>
        </pc:spChg>
        <pc:spChg chg="add del">
          <ac:chgData name="Carla Chen" userId="72484de0-ad80-4861-946b-9fc17698ef8d" providerId="ADAL" clId="{565F023F-CF72-5641-B202-7B2E0D541136}" dt="2023-10-04T01:10:25.799" v="37" actId="26606"/>
          <ac:spMkLst>
            <pc:docMk/>
            <pc:sldMk cId="2170183962" sldId="266"/>
            <ac:spMk id="37" creationId="{037BACED-9574-4AAE-9D04-5100308350B6}"/>
          </ac:spMkLst>
        </pc:spChg>
        <pc:spChg chg="add del">
          <ac:chgData name="Carla Chen" userId="72484de0-ad80-4861-946b-9fc17698ef8d" providerId="ADAL" clId="{565F023F-CF72-5641-B202-7B2E0D541136}" dt="2023-10-04T01:10:26.717" v="39" actId="26606"/>
          <ac:spMkLst>
            <pc:docMk/>
            <pc:sldMk cId="2170183962" sldId="266"/>
            <ac:spMk id="42" creationId="{E8035907-EB9C-4E11-8A9B-D25B0AD8D749}"/>
          </ac:spMkLst>
        </pc:spChg>
        <pc:spChg chg="add del">
          <ac:chgData name="Carla Chen" userId="72484de0-ad80-4861-946b-9fc17698ef8d" providerId="ADAL" clId="{565F023F-CF72-5641-B202-7B2E0D541136}" dt="2023-10-04T01:10:26.717" v="39" actId="26606"/>
          <ac:spMkLst>
            <pc:docMk/>
            <pc:sldMk cId="2170183962" sldId="266"/>
            <ac:spMk id="43" creationId="{D9C69FA7-0958-4ED9-A0DF-E87A0C137BF5}"/>
          </ac:spMkLst>
        </pc:spChg>
        <pc:spChg chg="add del">
          <ac:chgData name="Carla Chen" userId="72484de0-ad80-4861-946b-9fc17698ef8d" providerId="ADAL" clId="{565F023F-CF72-5641-B202-7B2E0D541136}" dt="2023-10-04T01:10:31.549" v="42" actId="26606"/>
          <ac:spMkLst>
            <pc:docMk/>
            <pc:sldMk cId="2170183962" sldId="266"/>
            <ac:spMk id="48" creationId="{0E2D3DCD-4716-40AA-90C0-6F2F9F116CF3}"/>
          </ac:spMkLst>
        </pc:spChg>
        <pc:spChg chg="add del">
          <ac:chgData name="Carla Chen" userId="72484de0-ad80-4861-946b-9fc17698ef8d" providerId="ADAL" clId="{565F023F-CF72-5641-B202-7B2E0D541136}" dt="2023-10-04T01:10:31.549" v="42" actId="26606"/>
          <ac:spMkLst>
            <pc:docMk/>
            <pc:sldMk cId="2170183962" sldId="266"/>
            <ac:spMk id="50" creationId="{037BACED-9574-4AAE-9D04-5100308350B6}"/>
          </ac:spMkLst>
        </pc:spChg>
        <pc:spChg chg="add del">
          <ac:chgData name="Carla Chen" userId="72484de0-ad80-4861-946b-9fc17698ef8d" providerId="ADAL" clId="{565F023F-CF72-5641-B202-7B2E0D541136}" dt="2023-10-04T01:10:33.286" v="44" actId="26606"/>
          <ac:spMkLst>
            <pc:docMk/>
            <pc:sldMk cId="2170183962" sldId="266"/>
            <ac:spMk id="54" creationId="{76C0DFDE-6363-4485-AAF5-8514D9C53CD9}"/>
          </ac:spMkLst>
        </pc:spChg>
        <pc:spChg chg="add del">
          <ac:chgData name="Carla Chen" userId="72484de0-ad80-4861-946b-9fc17698ef8d" providerId="ADAL" clId="{565F023F-CF72-5641-B202-7B2E0D541136}" dt="2023-10-04T01:10:33.286" v="44" actId="26606"/>
          <ac:spMkLst>
            <pc:docMk/>
            <pc:sldMk cId="2170183962" sldId="266"/>
            <ac:spMk id="55" creationId="{397ED09B-959B-46A7-9205-3318FE5C84A6}"/>
          </ac:spMkLst>
        </pc:spChg>
        <pc:spChg chg="add del">
          <ac:chgData name="Carla Chen" userId="72484de0-ad80-4861-946b-9fc17698ef8d" providerId="ADAL" clId="{565F023F-CF72-5641-B202-7B2E0D541136}" dt="2023-10-04T01:10:33.286" v="44" actId="26606"/>
          <ac:spMkLst>
            <pc:docMk/>
            <pc:sldMk cId="2170183962" sldId="266"/>
            <ac:spMk id="56" creationId="{66040056-521D-4899-85D7-161D0E847E62}"/>
          </ac:spMkLst>
        </pc:spChg>
        <pc:spChg chg="add del">
          <ac:chgData name="Carla Chen" userId="72484de0-ad80-4861-946b-9fc17698ef8d" providerId="ADAL" clId="{565F023F-CF72-5641-B202-7B2E0D541136}" dt="2023-10-04T01:10:43.006" v="47"/>
          <ac:spMkLst>
            <pc:docMk/>
            <pc:sldMk cId="2170183962" sldId="266"/>
            <ac:spMk id="58" creationId="{68C84B8E-16E8-4E54-B4AC-84CE51595508}"/>
          </ac:spMkLst>
        </pc:spChg>
        <pc:spChg chg="add del">
          <ac:chgData name="Carla Chen" userId="72484de0-ad80-4861-946b-9fc17698ef8d" providerId="ADAL" clId="{565F023F-CF72-5641-B202-7B2E0D541136}" dt="2023-10-04T01:10:43.006" v="47"/>
          <ac:spMkLst>
            <pc:docMk/>
            <pc:sldMk cId="2170183962" sldId="266"/>
            <ac:spMk id="59" creationId="{ECE9EEEA-5DB7-4DC7-AF9F-74D1C19B7E2E}"/>
          </ac:spMkLst>
        </pc:spChg>
        <pc:spChg chg="add del">
          <ac:chgData name="Carla Chen" userId="72484de0-ad80-4861-946b-9fc17698ef8d" providerId="ADAL" clId="{565F023F-CF72-5641-B202-7B2E0D541136}" dt="2023-10-04T01:10:43.006" v="47"/>
          <ac:spMkLst>
            <pc:docMk/>
            <pc:sldMk cId="2170183962" sldId="266"/>
            <ac:spMk id="60" creationId="{DF199147-B958-49C0-9BE2-65BDD892F2BB}"/>
          </ac:spMkLst>
        </pc:spChg>
        <pc:spChg chg="add del">
          <ac:chgData name="Carla Chen" userId="72484de0-ad80-4861-946b-9fc17698ef8d" providerId="ADAL" clId="{565F023F-CF72-5641-B202-7B2E0D541136}" dt="2023-10-04T01:10:43.006" v="47"/>
          <ac:spMkLst>
            <pc:docMk/>
            <pc:sldMk cId="2170183962" sldId="266"/>
            <ac:spMk id="61" creationId="{EF70505D-EC2C-4D1A-86DE-2583778074ED}"/>
          </ac:spMkLst>
        </pc:spChg>
        <pc:grpChg chg="add del">
          <ac:chgData name="Carla Chen" userId="72484de0-ad80-4861-946b-9fc17698ef8d" providerId="ADAL" clId="{565F023F-CF72-5641-B202-7B2E0D541136}" dt="2023-10-04T01:10:20.251" v="28" actId="26606"/>
          <ac:grpSpMkLst>
            <pc:docMk/>
            <pc:sldMk cId="2170183962" sldId="266"/>
            <ac:grpSpMk id="12" creationId="{9DCECFD5-4C30-4892-9FF0-540E17955A55}"/>
          </ac:grpSpMkLst>
        </pc:grpChg>
        <pc:grpChg chg="add del">
          <ac:chgData name="Carla Chen" userId="72484de0-ad80-4861-946b-9fc17698ef8d" providerId="ADAL" clId="{565F023F-CF72-5641-B202-7B2E0D541136}" dt="2023-10-04T01:10:19.147" v="26" actId="26606"/>
          <ac:grpSpMkLst>
            <pc:docMk/>
            <pc:sldMk cId="2170183962" sldId="266"/>
            <ac:grpSpMk id="13" creationId="{FA08BC01-A289-44B6-9133-2814052F97D2}"/>
          </ac:grpSpMkLst>
        </pc:grpChg>
        <pc:grpChg chg="add del">
          <ac:chgData name="Carla Chen" userId="72484de0-ad80-4861-946b-9fc17698ef8d" providerId="ADAL" clId="{565F023F-CF72-5641-B202-7B2E0D541136}" dt="2023-10-04T01:10:21.666" v="30" actId="26606"/>
          <ac:grpSpMkLst>
            <pc:docMk/>
            <pc:sldMk cId="2170183962" sldId="266"/>
            <ac:grpSpMk id="16" creationId="{2DF20BDF-18D7-4E94-9BA1-9CEB40470CB6}"/>
          </ac:grpSpMkLst>
        </pc:grpChg>
        <pc:grpChg chg="add del">
          <ac:chgData name="Carla Chen" userId="72484de0-ad80-4861-946b-9fc17698ef8d" providerId="ADAL" clId="{565F023F-CF72-5641-B202-7B2E0D541136}" dt="2023-10-04T01:10:24.322" v="34" actId="26606"/>
          <ac:grpSpMkLst>
            <pc:docMk/>
            <pc:sldMk cId="2170183962" sldId="266"/>
            <ac:grpSpMk id="32" creationId="{54F6FC82-E588-4DA0-8096-0C3BD54F17B5}"/>
          </ac:grpSpMkLst>
        </pc:grpChg>
        <pc:grpChg chg="add del">
          <ac:chgData name="Carla Chen" userId="72484de0-ad80-4861-946b-9fc17698ef8d" providerId="ADAL" clId="{565F023F-CF72-5641-B202-7B2E0D541136}" dt="2023-10-04T01:10:25.799" v="37" actId="26606"/>
          <ac:grpSpMkLst>
            <pc:docMk/>
            <pc:sldMk cId="2170183962" sldId="266"/>
            <ac:grpSpMk id="38" creationId="{FA08BC01-A289-44B6-9133-2814052F97D2}"/>
          </ac:grpSpMkLst>
        </pc:grpChg>
        <pc:grpChg chg="add del">
          <ac:chgData name="Carla Chen" userId="72484de0-ad80-4861-946b-9fc17698ef8d" providerId="ADAL" clId="{565F023F-CF72-5641-B202-7B2E0D541136}" dt="2023-10-04T01:10:26.717" v="39" actId="26606"/>
          <ac:grpSpMkLst>
            <pc:docMk/>
            <pc:sldMk cId="2170183962" sldId="266"/>
            <ac:grpSpMk id="44" creationId="{FDB0A998-A5C6-45CB-ACF3-1CF6399202AB}"/>
          </ac:grpSpMkLst>
        </pc:grpChg>
        <pc:grpChg chg="add del">
          <ac:chgData name="Carla Chen" userId="72484de0-ad80-4861-946b-9fc17698ef8d" providerId="ADAL" clId="{565F023F-CF72-5641-B202-7B2E0D541136}" dt="2023-10-04T01:10:31.549" v="42" actId="26606"/>
          <ac:grpSpMkLst>
            <pc:docMk/>
            <pc:sldMk cId="2170183962" sldId="266"/>
            <ac:grpSpMk id="51" creationId="{FA08BC01-A289-44B6-9133-2814052F97D2}"/>
          </ac:grpSpMkLst>
        </pc:grpChg>
        <pc:grpChg chg="add del">
          <ac:chgData name="Carla Chen" userId="72484de0-ad80-4861-946b-9fc17698ef8d" providerId="ADAL" clId="{565F023F-CF72-5641-B202-7B2E0D541136}" dt="2023-10-04T01:10:43.006" v="47"/>
          <ac:grpSpMkLst>
            <pc:docMk/>
            <pc:sldMk cId="2170183962" sldId="266"/>
            <ac:grpSpMk id="62" creationId="{2DF20BDF-18D7-4E94-9BA1-9CEB40470CB6}"/>
          </ac:grpSpMkLst>
        </pc:grpChg>
        <pc:picChg chg="add del">
          <ac:chgData name="Carla Chen" userId="72484de0-ad80-4861-946b-9fc17698ef8d" providerId="ADAL" clId="{565F023F-CF72-5641-B202-7B2E0D541136}" dt="2023-10-04T01:10:19.147" v="26" actId="26606"/>
          <ac:picMkLst>
            <pc:docMk/>
            <pc:sldMk cId="2170183962" sldId="266"/>
            <ac:picMk id="5" creationId="{EDAAF034-9A4C-A795-108E-442617516666}"/>
          </ac:picMkLst>
        </pc:picChg>
        <pc:picChg chg="add">
          <ac:chgData name="Carla Chen" userId="72484de0-ad80-4861-946b-9fc17698ef8d" providerId="ADAL" clId="{565F023F-CF72-5641-B202-7B2E0D541136}" dt="2023-10-04T01:10:55.347" v="49" actId="26606"/>
          <ac:picMkLst>
            <pc:docMk/>
            <pc:sldMk cId="2170183962" sldId="266"/>
            <ac:picMk id="6" creationId="{FE3DCD03-4AD7-73AE-2688-B3EAFA2CF052}"/>
          </ac:picMkLst>
        </pc:picChg>
        <pc:picChg chg="add del">
          <ac:chgData name="Carla Chen" userId="72484de0-ad80-4861-946b-9fc17698ef8d" providerId="ADAL" clId="{565F023F-CF72-5641-B202-7B2E0D541136}" dt="2023-10-04T01:10:24.322" v="34" actId="26606"/>
          <ac:picMkLst>
            <pc:docMk/>
            <pc:sldMk cId="2170183962" sldId="266"/>
            <ac:picMk id="31" creationId="{8659CF4F-A0A3-4AEE-4E51-E50AB0DE4531}"/>
          </ac:picMkLst>
        </pc:picChg>
        <pc:picChg chg="add del">
          <ac:chgData name="Carla Chen" userId="72484de0-ad80-4861-946b-9fc17698ef8d" providerId="ADAL" clId="{565F023F-CF72-5641-B202-7B2E0D541136}" dt="2023-10-04T01:10:25.799" v="37" actId="26606"/>
          <ac:picMkLst>
            <pc:docMk/>
            <pc:sldMk cId="2170183962" sldId="266"/>
            <ac:picMk id="36" creationId="{EDAAF034-9A4C-A795-108E-442617516666}"/>
          </ac:picMkLst>
        </pc:picChg>
        <pc:picChg chg="add del">
          <ac:chgData name="Carla Chen" userId="72484de0-ad80-4861-946b-9fc17698ef8d" providerId="ADAL" clId="{565F023F-CF72-5641-B202-7B2E0D541136}" dt="2023-10-04T01:10:31.549" v="42" actId="26606"/>
          <ac:picMkLst>
            <pc:docMk/>
            <pc:sldMk cId="2170183962" sldId="266"/>
            <ac:picMk id="49" creationId="{EDAAF034-9A4C-A795-108E-442617516666}"/>
          </ac:picMkLst>
        </pc:picChg>
        <pc:cxnChg chg="add del">
          <ac:chgData name="Carla Chen" userId="72484de0-ad80-4861-946b-9fc17698ef8d" providerId="ADAL" clId="{565F023F-CF72-5641-B202-7B2E0D541136}" dt="2023-10-04T01:10:23.651" v="32" actId="26606"/>
          <ac:cxnSpMkLst>
            <pc:docMk/>
            <pc:sldMk cId="2170183962" sldId="266"/>
            <ac:cxnSpMk id="27" creationId="{B1D1A340-723B-4014-B5FE-204F06273136}"/>
          </ac:cxnSpMkLst>
        </pc:cxnChg>
      </pc:sldChg>
      <pc:sldChg chg="new">
        <pc:chgData name="Carla Chen" userId="72484de0-ad80-4861-946b-9fc17698ef8d" providerId="ADAL" clId="{565F023F-CF72-5641-B202-7B2E0D541136}" dt="2023-10-11T00:15:08.998" v="431" actId="680"/>
        <pc:sldMkLst>
          <pc:docMk/>
          <pc:sldMk cId="3137909723" sldId="267"/>
        </pc:sldMkLst>
      </pc:sldChg>
      <pc:sldChg chg="new">
        <pc:chgData name="Carla Chen" userId="72484de0-ad80-4861-946b-9fc17698ef8d" providerId="ADAL" clId="{565F023F-CF72-5641-B202-7B2E0D541136}" dt="2023-10-11T00:15:09.184" v="432" actId="680"/>
        <pc:sldMkLst>
          <pc:docMk/>
          <pc:sldMk cId="989100483" sldId="268"/>
        </pc:sldMkLst>
      </pc:sldChg>
      <pc:sldChg chg="new">
        <pc:chgData name="Carla Chen" userId="72484de0-ad80-4861-946b-9fc17698ef8d" providerId="ADAL" clId="{565F023F-CF72-5641-B202-7B2E0D541136}" dt="2023-10-11T00:15:09.362" v="433" actId="680"/>
        <pc:sldMkLst>
          <pc:docMk/>
          <pc:sldMk cId="3423915265" sldId="269"/>
        </pc:sldMkLst>
      </pc:sldChg>
      <pc:sldChg chg="new">
        <pc:chgData name="Carla Chen" userId="72484de0-ad80-4861-946b-9fc17698ef8d" providerId="ADAL" clId="{565F023F-CF72-5641-B202-7B2E0D541136}" dt="2023-10-11T00:15:09.534" v="434" actId="680"/>
        <pc:sldMkLst>
          <pc:docMk/>
          <pc:sldMk cId="3580282974" sldId="270"/>
        </pc:sldMkLst>
      </pc:sldChg>
      <pc:sldChg chg="new">
        <pc:chgData name="Carla Chen" userId="72484de0-ad80-4861-946b-9fc17698ef8d" providerId="ADAL" clId="{565F023F-CF72-5641-B202-7B2E0D541136}" dt="2023-10-11T00:15:09.682" v="435" actId="680"/>
        <pc:sldMkLst>
          <pc:docMk/>
          <pc:sldMk cId="993860231" sldId="271"/>
        </pc:sldMkLst>
      </pc:sldChg>
      <pc:sldChg chg="new">
        <pc:chgData name="Carla Chen" userId="72484de0-ad80-4861-946b-9fc17698ef8d" providerId="ADAL" clId="{565F023F-CF72-5641-B202-7B2E0D541136}" dt="2023-10-11T00:15:09.835" v="436" actId="680"/>
        <pc:sldMkLst>
          <pc:docMk/>
          <pc:sldMk cId="4247914547" sldId="272"/>
        </pc:sldMkLst>
      </pc:sldChg>
      <pc:sldChg chg="new">
        <pc:chgData name="Carla Chen" userId="72484de0-ad80-4861-946b-9fc17698ef8d" providerId="ADAL" clId="{565F023F-CF72-5641-B202-7B2E0D541136}" dt="2023-10-11T00:15:10.001" v="437" actId="680"/>
        <pc:sldMkLst>
          <pc:docMk/>
          <pc:sldMk cId="2813032228" sldId="273"/>
        </pc:sldMkLst>
      </pc:sldChg>
      <pc:sldChg chg="new">
        <pc:chgData name="Carla Chen" userId="72484de0-ad80-4861-946b-9fc17698ef8d" providerId="ADAL" clId="{565F023F-CF72-5641-B202-7B2E0D541136}" dt="2023-10-11T00:15:10.171" v="438" actId="680"/>
        <pc:sldMkLst>
          <pc:docMk/>
          <pc:sldMk cId="251376852" sldId="274"/>
        </pc:sldMkLst>
      </pc:sldChg>
      <pc:sldChg chg="new">
        <pc:chgData name="Carla Chen" userId="72484de0-ad80-4861-946b-9fc17698ef8d" providerId="ADAL" clId="{565F023F-CF72-5641-B202-7B2E0D541136}" dt="2023-10-11T00:15:10.469" v="439" actId="680"/>
        <pc:sldMkLst>
          <pc:docMk/>
          <pc:sldMk cId="1784001659" sldId="275"/>
        </pc:sldMkLst>
      </pc:sldChg>
      <pc:sldChg chg="new">
        <pc:chgData name="Carla Chen" userId="72484de0-ad80-4861-946b-9fc17698ef8d" providerId="ADAL" clId="{565F023F-CF72-5641-B202-7B2E0D541136}" dt="2023-10-11T00:15:11.262" v="440" actId="680"/>
        <pc:sldMkLst>
          <pc:docMk/>
          <pc:sldMk cId="1367499826" sldId="276"/>
        </pc:sldMkLst>
      </pc:sldChg>
      <pc:sldChg chg="add del">
        <pc:chgData name="Carla Chen" userId="72484de0-ad80-4861-946b-9fc17698ef8d" providerId="ADAL" clId="{565F023F-CF72-5641-B202-7B2E0D541136}" dt="2023-10-15T07:39:15.419" v="562" actId="2696"/>
        <pc:sldMkLst>
          <pc:docMk/>
          <pc:sldMk cId="2428043003" sldId="278"/>
        </pc:sldMkLst>
      </pc:sldChg>
      <pc:sldChg chg="addSp delSp modSp new mod setBg">
        <pc:chgData name="Carla Chen" userId="72484de0-ad80-4861-946b-9fc17698ef8d" providerId="ADAL" clId="{565F023F-CF72-5641-B202-7B2E0D541136}" dt="2023-10-15T07:53:58.950" v="663" actId="20577"/>
        <pc:sldMkLst>
          <pc:docMk/>
          <pc:sldMk cId="665743683" sldId="280"/>
        </pc:sldMkLst>
        <pc:spChg chg="mod">
          <ac:chgData name="Carla Chen" userId="72484de0-ad80-4861-946b-9fc17698ef8d" providerId="ADAL" clId="{565F023F-CF72-5641-B202-7B2E0D541136}" dt="2023-10-15T07:53:58.950" v="663" actId="20577"/>
          <ac:spMkLst>
            <pc:docMk/>
            <pc:sldMk cId="665743683" sldId="280"/>
            <ac:spMk id="2" creationId="{3A696424-9218-2361-F229-52FD1F0963E7}"/>
          </ac:spMkLst>
        </pc:spChg>
        <pc:spChg chg="del">
          <ac:chgData name="Carla Chen" userId="72484de0-ad80-4861-946b-9fc17698ef8d" providerId="ADAL" clId="{565F023F-CF72-5641-B202-7B2E0D541136}" dt="2023-10-15T07:45:38.938" v="609" actId="478"/>
          <ac:spMkLst>
            <pc:docMk/>
            <pc:sldMk cId="665743683" sldId="280"/>
            <ac:spMk id="3" creationId="{7BC635AD-97E7-943A-D0D5-A6EAA388680D}"/>
          </ac:spMkLst>
        </pc:spChg>
        <pc:spChg chg="add">
          <ac:chgData name="Carla Chen" userId="72484de0-ad80-4861-946b-9fc17698ef8d" providerId="ADAL" clId="{565F023F-CF72-5641-B202-7B2E0D541136}" dt="2023-10-15T07:46:37.120" v="610" actId="26606"/>
          <ac:spMkLst>
            <pc:docMk/>
            <pc:sldMk cId="665743683" sldId="280"/>
            <ac:spMk id="7" creationId="{6E5BD17F-C95C-40ED-8D04-03295D46FD23}"/>
          </ac:spMkLst>
        </pc:spChg>
        <pc:spChg chg="add">
          <ac:chgData name="Carla Chen" userId="72484de0-ad80-4861-946b-9fc17698ef8d" providerId="ADAL" clId="{565F023F-CF72-5641-B202-7B2E0D541136}" dt="2023-10-15T07:46:37.120" v="610" actId="26606"/>
          <ac:spMkLst>
            <pc:docMk/>
            <pc:sldMk cId="665743683" sldId="280"/>
            <ac:spMk id="9" creationId="{4203DEB5-0B19-4F8E-84E2-00F5861C96F9}"/>
          </ac:spMkLst>
        </pc:spChg>
      </pc:sldChg>
      <pc:sldMasterChg chg="add del addSldLayout delSldLayout">
        <pc:chgData name="Carla Chen" userId="72484de0-ad80-4861-946b-9fc17698ef8d" providerId="ADAL" clId="{565F023F-CF72-5641-B202-7B2E0D541136}" dt="2023-10-04T01:06:26.643" v="4" actId="26606"/>
        <pc:sldMasterMkLst>
          <pc:docMk/>
          <pc:sldMasterMk cId="2450364224" sldId="2147483648"/>
        </pc:sldMasterMkLst>
        <pc:sldLayoutChg chg="add del">
          <pc:chgData name="Carla Chen" userId="72484de0-ad80-4861-946b-9fc17698ef8d" providerId="ADAL" clId="{565F023F-CF72-5641-B202-7B2E0D541136}" dt="2023-10-04T01:06:26.643" v="4" actId="26606"/>
          <pc:sldLayoutMkLst>
            <pc:docMk/>
            <pc:sldMasterMk cId="2450364224" sldId="2147483648"/>
            <pc:sldLayoutMk cId="36359608" sldId="2147483649"/>
          </pc:sldLayoutMkLst>
        </pc:sldLayoutChg>
        <pc:sldLayoutChg chg="add del">
          <pc:chgData name="Carla Chen" userId="72484de0-ad80-4861-946b-9fc17698ef8d" providerId="ADAL" clId="{565F023F-CF72-5641-B202-7B2E0D541136}" dt="2023-10-04T01:06:26.643" v="4" actId="26606"/>
          <pc:sldLayoutMkLst>
            <pc:docMk/>
            <pc:sldMasterMk cId="2450364224" sldId="2147483648"/>
            <pc:sldLayoutMk cId="2019179579" sldId="2147483650"/>
          </pc:sldLayoutMkLst>
        </pc:sldLayoutChg>
        <pc:sldLayoutChg chg="add del">
          <pc:chgData name="Carla Chen" userId="72484de0-ad80-4861-946b-9fc17698ef8d" providerId="ADAL" clId="{565F023F-CF72-5641-B202-7B2E0D541136}" dt="2023-10-04T01:06:26.643" v="4" actId="26606"/>
          <pc:sldLayoutMkLst>
            <pc:docMk/>
            <pc:sldMasterMk cId="2450364224" sldId="2147483648"/>
            <pc:sldLayoutMk cId="3845880350" sldId="2147483651"/>
          </pc:sldLayoutMkLst>
        </pc:sldLayoutChg>
        <pc:sldLayoutChg chg="add del">
          <pc:chgData name="Carla Chen" userId="72484de0-ad80-4861-946b-9fc17698ef8d" providerId="ADAL" clId="{565F023F-CF72-5641-B202-7B2E0D541136}" dt="2023-10-04T01:06:26.643" v="4" actId="26606"/>
          <pc:sldLayoutMkLst>
            <pc:docMk/>
            <pc:sldMasterMk cId="2450364224" sldId="2147483648"/>
            <pc:sldLayoutMk cId="3872201101" sldId="2147483652"/>
          </pc:sldLayoutMkLst>
        </pc:sldLayoutChg>
        <pc:sldLayoutChg chg="add del">
          <pc:chgData name="Carla Chen" userId="72484de0-ad80-4861-946b-9fc17698ef8d" providerId="ADAL" clId="{565F023F-CF72-5641-B202-7B2E0D541136}" dt="2023-10-04T01:06:26.643" v="4" actId="26606"/>
          <pc:sldLayoutMkLst>
            <pc:docMk/>
            <pc:sldMasterMk cId="2450364224" sldId="2147483648"/>
            <pc:sldLayoutMk cId="2929306084" sldId="2147483653"/>
          </pc:sldLayoutMkLst>
        </pc:sldLayoutChg>
        <pc:sldLayoutChg chg="add del">
          <pc:chgData name="Carla Chen" userId="72484de0-ad80-4861-946b-9fc17698ef8d" providerId="ADAL" clId="{565F023F-CF72-5641-B202-7B2E0D541136}" dt="2023-10-04T01:06:26.643" v="4" actId="26606"/>
          <pc:sldLayoutMkLst>
            <pc:docMk/>
            <pc:sldMasterMk cId="2450364224" sldId="2147483648"/>
            <pc:sldLayoutMk cId="3385616444" sldId="2147483654"/>
          </pc:sldLayoutMkLst>
        </pc:sldLayoutChg>
        <pc:sldLayoutChg chg="add del">
          <pc:chgData name="Carla Chen" userId="72484de0-ad80-4861-946b-9fc17698ef8d" providerId="ADAL" clId="{565F023F-CF72-5641-B202-7B2E0D541136}" dt="2023-10-04T01:06:26.643" v="4" actId="26606"/>
          <pc:sldLayoutMkLst>
            <pc:docMk/>
            <pc:sldMasterMk cId="2450364224" sldId="2147483648"/>
            <pc:sldLayoutMk cId="2508741003" sldId="2147483655"/>
          </pc:sldLayoutMkLst>
        </pc:sldLayoutChg>
        <pc:sldLayoutChg chg="add del">
          <pc:chgData name="Carla Chen" userId="72484de0-ad80-4861-946b-9fc17698ef8d" providerId="ADAL" clId="{565F023F-CF72-5641-B202-7B2E0D541136}" dt="2023-10-04T01:06:26.643" v="4" actId="26606"/>
          <pc:sldLayoutMkLst>
            <pc:docMk/>
            <pc:sldMasterMk cId="2450364224" sldId="2147483648"/>
            <pc:sldLayoutMk cId="2703423343" sldId="2147483656"/>
          </pc:sldLayoutMkLst>
        </pc:sldLayoutChg>
        <pc:sldLayoutChg chg="add del">
          <pc:chgData name="Carla Chen" userId="72484de0-ad80-4861-946b-9fc17698ef8d" providerId="ADAL" clId="{565F023F-CF72-5641-B202-7B2E0D541136}" dt="2023-10-04T01:06:26.643" v="4" actId="26606"/>
          <pc:sldLayoutMkLst>
            <pc:docMk/>
            <pc:sldMasterMk cId="2450364224" sldId="2147483648"/>
            <pc:sldLayoutMk cId="203946365" sldId="2147483657"/>
          </pc:sldLayoutMkLst>
        </pc:sldLayoutChg>
        <pc:sldLayoutChg chg="add del">
          <pc:chgData name="Carla Chen" userId="72484de0-ad80-4861-946b-9fc17698ef8d" providerId="ADAL" clId="{565F023F-CF72-5641-B202-7B2E0D541136}" dt="2023-10-04T01:06:26.643" v="4" actId="26606"/>
          <pc:sldLayoutMkLst>
            <pc:docMk/>
            <pc:sldMasterMk cId="2450364224" sldId="2147483648"/>
            <pc:sldLayoutMk cId="4084654300" sldId="2147483658"/>
          </pc:sldLayoutMkLst>
        </pc:sldLayoutChg>
        <pc:sldLayoutChg chg="add del">
          <pc:chgData name="Carla Chen" userId="72484de0-ad80-4861-946b-9fc17698ef8d" providerId="ADAL" clId="{565F023F-CF72-5641-B202-7B2E0D541136}" dt="2023-10-04T01:06:26.643" v="4" actId="26606"/>
          <pc:sldLayoutMkLst>
            <pc:docMk/>
            <pc:sldMasterMk cId="2450364224" sldId="2147483648"/>
            <pc:sldLayoutMk cId="4231110839" sldId="2147483659"/>
          </pc:sldLayoutMkLst>
        </pc:sldLayoutChg>
      </pc:sldMasterChg>
      <pc:sldMasterChg chg="add del addSldLayout delSldLayout">
        <pc:chgData name="Carla Chen" userId="72484de0-ad80-4861-946b-9fc17698ef8d" providerId="ADAL" clId="{565F023F-CF72-5641-B202-7B2E0D541136}" dt="2023-10-04T01:06:26.604" v="3" actId="26606"/>
        <pc:sldMasterMkLst>
          <pc:docMk/>
          <pc:sldMasterMk cId="2969809985" sldId="2147483686"/>
        </pc:sldMasterMkLst>
        <pc:sldLayoutChg chg="add del">
          <pc:chgData name="Carla Chen" userId="72484de0-ad80-4861-946b-9fc17698ef8d" providerId="ADAL" clId="{565F023F-CF72-5641-B202-7B2E0D541136}" dt="2023-10-04T01:06:26.604" v="3" actId="26606"/>
          <pc:sldLayoutMkLst>
            <pc:docMk/>
            <pc:sldMasterMk cId="2969809985" sldId="2147483686"/>
            <pc:sldLayoutMk cId="590516059" sldId="2147483675"/>
          </pc:sldLayoutMkLst>
        </pc:sldLayoutChg>
        <pc:sldLayoutChg chg="add del">
          <pc:chgData name="Carla Chen" userId="72484de0-ad80-4861-946b-9fc17698ef8d" providerId="ADAL" clId="{565F023F-CF72-5641-B202-7B2E0D541136}" dt="2023-10-04T01:06:26.604" v="3" actId="26606"/>
          <pc:sldLayoutMkLst>
            <pc:docMk/>
            <pc:sldMasterMk cId="2969809985" sldId="2147483686"/>
            <pc:sldLayoutMk cId="1811332853" sldId="2147483676"/>
          </pc:sldLayoutMkLst>
        </pc:sldLayoutChg>
        <pc:sldLayoutChg chg="add del">
          <pc:chgData name="Carla Chen" userId="72484de0-ad80-4861-946b-9fc17698ef8d" providerId="ADAL" clId="{565F023F-CF72-5641-B202-7B2E0D541136}" dt="2023-10-04T01:06:26.604" v="3" actId="26606"/>
          <pc:sldLayoutMkLst>
            <pc:docMk/>
            <pc:sldMasterMk cId="2969809985" sldId="2147483686"/>
            <pc:sldLayoutMk cId="3249739268" sldId="2147483677"/>
          </pc:sldLayoutMkLst>
        </pc:sldLayoutChg>
        <pc:sldLayoutChg chg="add del">
          <pc:chgData name="Carla Chen" userId="72484de0-ad80-4861-946b-9fc17698ef8d" providerId="ADAL" clId="{565F023F-CF72-5641-B202-7B2E0D541136}" dt="2023-10-04T01:06:26.604" v="3" actId="26606"/>
          <pc:sldLayoutMkLst>
            <pc:docMk/>
            <pc:sldMasterMk cId="2969809985" sldId="2147483686"/>
            <pc:sldLayoutMk cId="1876603520" sldId="2147483678"/>
          </pc:sldLayoutMkLst>
        </pc:sldLayoutChg>
        <pc:sldLayoutChg chg="add del">
          <pc:chgData name="Carla Chen" userId="72484de0-ad80-4861-946b-9fc17698ef8d" providerId="ADAL" clId="{565F023F-CF72-5641-B202-7B2E0D541136}" dt="2023-10-04T01:06:26.604" v="3" actId="26606"/>
          <pc:sldLayoutMkLst>
            <pc:docMk/>
            <pc:sldMasterMk cId="2969809985" sldId="2147483686"/>
            <pc:sldLayoutMk cId="2361751206" sldId="2147483679"/>
          </pc:sldLayoutMkLst>
        </pc:sldLayoutChg>
        <pc:sldLayoutChg chg="add del">
          <pc:chgData name="Carla Chen" userId="72484de0-ad80-4861-946b-9fc17698ef8d" providerId="ADAL" clId="{565F023F-CF72-5641-B202-7B2E0D541136}" dt="2023-10-04T01:06:26.604" v="3" actId="26606"/>
          <pc:sldLayoutMkLst>
            <pc:docMk/>
            <pc:sldMasterMk cId="2969809985" sldId="2147483686"/>
            <pc:sldLayoutMk cId="520483002" sldId="2147483680"/>
          </pc:sldLayoutMkLst>
        </pc:sldLayoutChg>
        <pc:sldLayoutChg chg="add del">
          <pc:chgData name="Carla Chen" userId="72484de0-ad80-4861-946b-9fc17698ef8d" providerId="ADAL" clId="{565F023F-CF72-5641-B202-7B2E0D541136}" dt="2023-10-04T01:06:26.604" v="3" actId="26606"/>
          <pc:sldLayoutMkLst>
            <pc:docMk/>
            <pc:sldMasterMk cId="2969809985" sldId="2147483686"/>
            <pc:sldLayoutMk cId="975629414" sldId="2147483681"/>
          </pc:sldLayoutMkLst>
        </pc:sldLayoutChg>
        <pc:sldLayoutChg chg="add del">
          <pc:chgData name="Carla Chen" userId="72484de0-ad80-4861-946b-9fc17698ef8d" providerId="ADAL" clId="{565F023F-CF72-5641-B202-7B2E0D541136}" dt="2023-10-04T01:06:26.604" v="3" actId="26606"/>
          <pc:sldLayoutMkLst>
            <pc:docMk/>
            <pc:sldMasterMk cId="2969809985" sldId="2147483686"/>
            <pc:sldLayoutMk cId="3058056220" sldId="2147483682"/>
          </pc:sldLayoutMkLst>
        </pc:sldLayoutChg>
        <pc:sldLayoutChg chg="add del">
          <pc:chgData name="Carla Chen" userId="72484de0-ad80-4861-946b-9fc17698ef8d" providerId="ADAL" clId="{565F023F-CF72-5641-B202-7B2E0D541136}" dt="2023-10-04T01:06:26.604" v="3" actId="26606"/>
          <pc:sldLayoutMkLst>
            <pc:docMk/>
            <pc:sldMasterMk cId="2969809985" sldId="2147483686"/>
            <pc:sldLayoutMk cId="854837845" sldId="2147483683"/>
          </pc:sldLayoutMkLst>
        </pc:sldLayoutChg>
        <pc:sldLayoutChg chg="add del">
          <pc:chgData name="Carla Chen" userId="72484de0-ad80-4861-946b-9fc17698ef8d" providerId="ADAL" clId="{565F023F-CF72-5641-B202-7B2E0D541136}" dt="2023-10-04T01:06:26.604" v="3" actId="26606"/>
          <pc:sldLayoutMkLst>
            <pc:docMk/>
            <pc:sldMasterMk cId="2969809985" sldId="2147483686"/>
            <pc:sldLayoutMk cId="2448490718" sldId="2147483684"/>
          </pc:sldLayoutMkLst>
        </pc:sldLayoutChg>
        <pc:sldLayoutChg chg="add del">
          <pc:chgData name="Carla Chen" userId="72484de0-ad80-4861-946b-9fc17698ef8d" providerId="ADAL" clId="{565F023F-CF72-5641-B202-7B2E0D541136}" dt="2023-10-04T01:06:26.604" v="3" actId="26606"/>
          <pc:sldLayoutMkLst>
            <pc:docMk/>
            <pc:sldMasterMk cId="2969809985" sldId="2147483686"/>
            <pc:sldLayoutMk cId="1149742439" sldId="2147483685"/>
          </pc:sldLayoutMkLst>
        </pc:sldLayoutChg>
      </pc:sldMasterChg>
      <pc:sldMasterChg chg="add del addSldLayout delSldLayout">
        <pc:chgData name="Carla Chen" userId="72484de0-ad80-4861-946b-9fc17698ef8d" providerId="ADAL" clId="{565F023F-CF72-5641-B202-7B2E0D541136}" dt="2023-10-04T01:06:26.643" v="4" actId="26606"/>
        <pc:sldMasterMkLst>
          <pc:docMk/>
          <pc:sldMasterMk cId="952338807" sldId="2147483712"/>
        </pc:sldMasterMkLst>
        <pc:sldLayoutChg chg="add del">
          <pc:chgData name="Carla Chen" userId="72484de0-ad80-4861-946b-9fc17698ef8d" providerId="ADAL" clId="{565F023F-CF72-5641-B202-7B2E0D541136}" dt="2023-10-04T01:06:26.643" v="4" actId="26606"/>
          <pc:sldLayoutMkLst>
            <pc:docMk/>
            <pc:sldMasterMk cId="952338807" sldId="2147483712"/>
            <pc:sldLayoutMk cId="1076735960" sldId="2147483701"/>
          </pc:sldLayoutMkLst>
        </pc:sldLayoutChg>
        <pc:sldLayoutChg chg="add del">
          <pc:chgData name="Carla Chen" userId="72484de0-ad80-4861-946b-9fc17698ef8d" providerId="ADAL" clId="{565F023F-CF72-5641-B202-7B2E0D541136}" dt="2023-10-04T01:06:26.643" v="4" actId="26606"/>
          <pc:sldLayoutMkLst>
            <pc:docMk/>
            <pc:sldMasterMk cId="952338807" sldId="2147483712"/>
            <pc:sldLayoutMk cId="332658701" sldId="2147483702"/>
          </pc:sldLayoutMkLst>
        </pc:sldLayoutChg>
        <pc:sldLayoutChg chg="add del">
          <pc:chgData name="Carla Chen" userId="72484de0-ad80-4861-946b-9fc17698ef8d" providerId="ADAL" clId="{565F023F-CF72-5641-B202-7B2E0D541136}" dt="2023-10-04T01:06:26.643" v="4" actId="26606"/>
          <pc:sldLayoutMkLst>
            <pc:docMk/>
            <pc:sldMasterMk cId="952338807" sldId="2147483712"/>
            <pc:sldLayoutMk cId="2426814820" sldId="2147483703"/>
          </pc:sldLayoutMkLst>
        </pc:sldLayoutChg>
        <pc:sldLayoutChg chg="add del">
          <pc:chgData name="Carla Chen" userId="72484de0-ad80-4861-946b-9fc17698ef8d" providerId="ADAL" clId="{565F023F-CF72-5641-B202-7B2E0D541136}" dt="2023-10-04T01:06:26.643" v="4" actId="26606"/>
          <pc:sldLayoutMkLst>
            <pc:docMk/>
            <pc:sldMasterMk cId="952338807" sldId="2147483712"/>
            <pc:sldLayoutMk cId="1139012507" sldId="2147483704"/>
          </pc:sldLayoutMkLst>
        </pc:sldLayoutChg>
        <pc:sldLayoutChg chg="add del">
          <pc:chgData name="Carla Chen" userId="72484de0-ad80-4861-946b-9fc17698ef8d" providerId="ADAL" clId="{565F023F-CF72-5641-B202-7B2E0D541136}" dt="2023-10-04T01:06:26.643" v="4" actId="26606"/>
          <pc:sldLayoutMkLst>
            <pc:docMk/>
            <pc:sldMasterMk cId="952338807" sldId="2147483712"/>
            <pc:sldLayoutMk cId="1807680422" sldId="2147483705"/>
          </pc:sldLayoutMkLst>
        </pc:sldLayoutChg>
        <pc:sldLayoutChg chg="add del">
          <pc:chgData name="Carla Chen" userId="72484de0-ad80-4861-946b-9fc17698ef8d" providerId="ADAL" clId="{565F023F-CF72-5641-B202-7B2E0D541136}" dt="2023-10-04T01:06:26.643" v="4" actId="26606"/>
          <pc:sldLayoutMkLst>
            <pc:docMk/>
            <pc:sldMasterMk cId="952338807" sldId="2147483712"/>
            <pc:sldLayoutMk cId="1060571651" sldId="2147483706"/>
          </pc:sldLayoutMkLst>
        </pc:sldLayoutChg>
        <pc:sldLayoutChg chg="add del">
          <pc:chgData name="Carla Chen" userId="72484de0-ad80-4861-946b-9fc17698ef8d" providerId="ADAL" clId="{565F023F-CF72-5641-B202-7B2E0D541136}" dt="2023-10-04T01:06:26.643" v="4" actId="26606"/>
          <pc:sldLayoutMkLst>
            <pc:docMk/>
            <pc:sldMasterMk cId="952338807" sldId="2147483712"/>
            <pc:sldLayoutMk cId="1914576502" sldId="2147483707"/>
          </pc:sldLayoutMkLst>
        </pc:sldLayoutChg>
        <pc:sldLayoutChg chg="add del">
          <pc:chgData name="Carla Chen" userId="72484de0-ad80-4861-946b-9fc17698ef8d" providerId="ADAL" clId="{565F023F-CF72-5641-B202-7B2E0D541136}" dt="2023-10-04T01:06:26.643" v="4" actId="26606"/>
          <pc:sldLayoutMkLst>
            <pc:docMk/>
            <pc:sldMasterMk cId="952338807" sldId="2147483712"/>
            <pc:sldLayoutMk cId="331301652" sldId="2147483708"/>
          </pc:sldLayoutMkLst>
        </pc:sldLayoutChg>
        <pc:sldLayoutChg chg="add del">
          <pc:chgData name="Carla Chen" userId="72484de0-ad80-4861-946b-9fc17698ef8d" providerId="ADAL" clId="{565F023F-CF72-5641-B202-7B2E0D541136}" dt="2023-10-04T01:06:26.643" v="4" actId="26606"/>
          <pc:sldLayoutMkLst>
            <pc:docMk/>
            <pc:sldMasterMk cId="952338807" sldId="2147483712"/>
            <pc:sldLayoutMk cId="144256842" sldId="2147483709"/>
          </pc:sldLayoutMkLst>
        </pc:sldLayoutChg>
        <pc:sldLayoutChg chg="add del">
          <pc:chgData name="Carla Chen" userId="72484de0-ad80-4861-946b-9fc17698ef8d" providerId="ADAL" clId="{565F023F-CF72-5641-B202-7B2E0D541136}" dt="2023-10-04T01:06:26.643" v="4" actId="26606"/>
          <pc:sldLayoutMkLst>
            <pc:docMk/>
            <pc:sldMasterMk cId="952338807" sldId="2147483712"/>
            <pc:sldLayoutMk cId="1690580473" sldId="2147483710"/>
          </pc:sldLayoutMkLst>
        </pc:sldLayoutChg>
        <pc:sldLayoutChg chg="add del">
          <pc:chgData name="Carla Chen" userId="72484de0-ad80-4861-946b-9fc17698ef8d" providerId="ADAL" clId="{565F023F-CF72-5641-B202-7B2E0D541136}" dt="2023-10-04T01:06:26.643" v="4" actId="26606"/>
          <pc:sldLayoutMkLst>
            <pc:docMk/>
            <pc:sldMasterMk cId="952338807" sldId="2147483712"/>
            <pc:sldLayoutMk cId="2631931005" sldId="2147483711"/>
          </pc:sldLayoutMkLst>
        </pc:sldLayoutChg>
      </pc:sldMasterChg>
    </pc:docChg>
  </pc:docChgLst>
  <pc:docChgLst>
    <pc:chgData name="Carla Chen" userId="S::n11564628@qut.edu.au::72484de0-ad80-4861-946b-9fc17698ef8d" providerId="AD" clId="Web-{628AA3B3-0DE3-6D26-C082-318E750814B1}"/>
    <pc:docChg chg="addSld modSld sldOrd">
      <pc:chgData name="Carla Chen" userId="S::n11564628@qut.edu.au::72484de0-ad80-4861-946b-9fc17698ef8d" providerId="AD" clId="Web-{628AA3B3-0DE3-6D26-C082-318E750814B1}" dt="2023-10-16T10:22:35.645" v="76"/>
      <pc:docMkLst>
        <pc:docMk/>
      </pc:docMkLst>
      <pc:sldChg chg="delSp modSp new ord">
        <pc:chgData name="Carla Chen" userId="S::n11564628@qut.edu.au::72484de0-ad80-4861-946b-9fc17698ef8d" providerId="AD" clId="Web-{628AA3B3-0DE3-6D26-C082-318E750814B1}" dt="2023-10-16T10:22:35.645" v="76"/>
        <pc:sldMkLst>
          <pc:docMk/>
          <pc:sldMk cId="929737745" sldId="291"/>
        </pc:sldMkLst>
        <pc:spChg chg="del">
          <ac:chgData name="Carla Chen" userId="S::n11564628@qut.edu.au::72484de0-ad80-4861-946b-9fc17698ef8d" providerId="AD" clId="Web-{628AA3B3-0DE3-6D26-C082-318E750814B1}" dt="2023-10-16T10:18:58.187" v="1"/>
          <ac:spMkLst>
            <pc:docMk/>
            <pc:sldMk cId="929737745" sldId="291"/>
            <ac:spMk id="2" creationId="{6D5C86F6-F40E-142D-9CDB-347C52ABB7C1}"/>
          </ac:spMkLst>
        </pc:spChg>
        <pc:spChg chg="mod">
          <ac:chgData name="Carla Chen" userId="S::n11564628@qut.edu.au::72484de0-ad80-4861-946b-9fc17698ef8d" providerId="AD" clId="Web-{628AA3B3-0DE3-6D26-C082-318E750814B1}" dt="2023-10-16T10:22:07.816" v="74" actId="20577"/>
          <ac:spMkLst>
            <pc:docMk/>
            <pc:sldMk cId="929737745" sldId="291"/>
            <ac:spMk id="3" creationId="{B052F4D9-7CD7-C59A-E00D-50C5C1E99D01}"/>
          </ac:spMkLst>
        </pc:spChg>
      </pc:sldChg>
    </pc:docChg>
  </pc:docChgLst>
  <pc:docChgLst>
    <pc:chgData name="Eric Wong Wang" userId="S::n11732482@qut.edu.au::ee205fbc-9038-419c-aa55-2800886aaeb7" providerId="AD" clId="Web-{BBEDBA25-F457-489A-9700-160790A0AAA1}"/>
    <pc:docChg chg="modSld">
      <pc:chgData name="Eric Wong Wang" userId="S::n11732482@qut.edu.au::ee205fbc-9038-419c-aa55-2800886aaeb7" providerId="AD" clId="Web-{BBEDBA25-F457-489A-9700-160790A0AAA1}" dt="2023-10-16T06:19:22.720" v="1" actId="1076"/>
      <pc:docMkLst>
        <pc:docMk/>
      </pc:docMkLst>
      <pc:sldChg chg="modSp">
        <pc:chgData name="Eric Wong Wang" userId="S::n11732482@qut.edu.au::ee205fbc-9038-419c-aa55-2800886aaeb7" providerId="AD" clId="Web-{BBEDBA25-F457-489A-9700-160790A0AAA1}" dt="2023-10-16T06:19:22.720" v="1" actId="1076"/>
        <pc:sldMkLst>
          <pc:docMk/>
          <pc:sldMk cId="2170183962" sldId="266"/>
        </pc:sldMkLst>
        <pc:picChg chg="mod">
          <ac:chgData name="Eric Wong Wang" userId="S::n11732482@qut.edu.au::ee205fbc-9038-419c-aa55-2800886aaeb7" providerId="AD" clId="Web-{BBEDBA25-F457-489A-9700-160790A0AAA1}" dt="2023-10-16T06:19:22.720" v="1" actId="1076"/>
          <ac:picMkLst>
            <pc:docMk/>
            <pc:sldMk cId="2170183962" sldId="266"/>
            <ac:picMk id="6" creationId="{FE3DCD03-4AD7-73AE-2688-B3EAFA2CF052}"/>
          </ac:picMkLst>
        </pc:picChg>
      </pc:sldChg>
    </pc:docChg>
  </pc:docChgLst>
  <pc:docChgLst>
    <pc:chgData name="Vigneshwar Reddy Madagam" userId="f670ae52-87a7-409d-836b-0487d31b7081" providerId="ADAL" clId="{49FAC460-E7D4-4E02-837A-2115383B570E}"/>
    <pc:docChg chg="undo redo custSel addSld delSld modSld sldOrd">
      <pc:chgData name="Vigneshwar Reddy Madagam" userId="f670ae52-87a7-409d-836b-0487d31b7081" providerId="ADAL" clId="{49FAC460-E7D4-4E02-837A-2115383B570E}" dt="2023-10-16T09:59:06.135" v="1197" actId="20577"/>
      <pc:docMkLst>
        <pc:docMk/>
      </pc:docMkLst>
      <pc:sldChg chg="addSp modSp mod chgLayout">
        <pc:chgData name="Vigneshwar Reddy Madagam" userId="f670ae52-87a7-409d-836b-0487d31b7081" providerId="ADAL" clId="{49FAC460-E7D4-4E02-837A-2115383B570E}" dt="2023-10-16T08:27:31.506" v="1134" actId="20577"/>
        <pc:sldMkLst>
          <pc:docMk/>
          <pc:sldMk cId="4247914547" sldId="272"/>
        </pc:sldMkLst>
        <pc:spChg chg="mod ord">
          <ac:chgData name="Vigneshwar Reddy Madagam" userId="f670ae52-87a7-409d-836b-0487d31b7081" providerId="ADAL" clId="{49FAC460-E7D4-4E02-837A-2115383B570E}" dt="2023-10-16T08:27:31.506" v="1134" actId="20577"/>
          <ac:spMkLst>
            <pc:docMk/>
            <pc:sldMk cId="4247914547" sldId="272"/>
            <ac:spMk id="2" creationId="{DBA4BA09-E062-A105-D69C-CBA3EA63E588}"/>
          </ac:spMkLst>
        </pc:spChg>
        <pc:spChg chg="mod ord">
          <ac:chgData name="Vigneshwar Reddy Madagam" userId="f670ae52-87a7-409d-836b-0487d31b7081" providerId="ADAL" clId="{49FAC460-E7D4-4E02-837A-2115383B570E}" dt="2023-10-16T06:00:59.328" v="700" actId="1076"/>
          <ac:spMkLst>
            <pc:docMk/>
            <pc:sldMk cId="4247914547" sldId="272"/>
            <ac:spMk id="3" creationId="{DBB858A6-5E68-A15F-2944-067C8AA80779}"/>
          </ac:spMkLst>
        </pc:spChg>
        <pc:picChg chg="add mod">
          <ac:chgData name="Vigneshwar Reddy Madagam" userId="f670ae52-87a7-409d-836b-0487d31b7081" providerId="ADAL" clId="{49FAC460-E7D4-4E02-837A-2115383B570E}" dt="2023-10-16T06:01:08.571" v="701" actId="14100"/>
          <ac:picMkLst>
            <pc:docMk/>
            <pc:sldMk cId="4247914547" sldId="272"/>
            <ac:picMk id="5" creationId="{F038FD28-6D04-8E15-0D53-914180060F57}"/>
          </ac:picMkLst>
        </pc:picChg>
      </pc:sldChg>
      <pc:sldChg chg="addSp delSp modSp mod">
        <pc:chgData name="Vigneshwar Reddy Madagam" userId="f670ae52-87a7-409d-836b-0487d31b7081" providerId="ADAL" clId="{49FAC460-E7D4-4E02-837A-2115383B570E}" dt="2023-10-16T07:27:37.165" v="1095" actId="1076"/>
        <pc:sldMkLst>
          <pc:docMk/>
          <pc:sldMk cId="2813032228" sldId="273"/>
        </pc:sldMkLst>
        <pc:spChg chg="mod ord">
          <ac:chgData name="Vigneshwar Reddy Madagam" userId="f670ae52-87a7-409d-836b-0487d31b7081" providerId="ADAL" clId="{49FAC460-E7D4-4E02-837A-2115383B570E}" dt="2023-10-16T06:15:10.674" v="797" actId="20578"/>
          <ac:spMkLst>
            <pc:docMk/>
            <pc:sldMk cId="2813032228" sldId="273"/>
            <ac:spMk id="2" creationId="{D05D30EF-72BC-73FF-696D-B5FC6D80BEB1}"/>
          </ac:spMkLst>
        </pc:spChg>
        <pc:spChg chg="del mod">
          <ac:chgData name="Vigneshwar Reddy Madagam" userId="f670ae52-87a7-409d-836b-0487d31b7081" providerId="ADAL" clId="{49FAC460-E7D4-4E02-837A-2115383B570E}" dt="2023-10-16T06:12:10.816" v="785" actId="26606"/>
          <ac:spMkLst>
            <pc:docMk/>
            <pc:sldMk cId="2813032228" sldId="273"/>
            <ac:spMk id="3" creationId="{42E599B4-4B26-0B43-24AA-83D693F4F1FB}"/>
          </ac:spMkLst>
        </pc:spChg>
        <pc:spChg chg="add del">
          <ac:chgData name="Vigneshwar Reddy Madagam" userId="f670ae52-87a7-409d-836b-0487d31b7081" providerId="ADAL" clId="{49FAC460-E7D4-4E02-837A-2115383B570E}" dt="2023-10-16T06:04:46.126" v="706" actId="11529"/>
          <ac:spMkLst>
            <pc:docMk/>
            <pc:sldMk cId="2813032228" sldId="273"/>
            <ac:spMk id="4" creationId="{F2490747-0394-DE85-2567-D4F0394B6DCE}"/>
          </ac:spMkLst>
        </pc:spChg>
        <pc:spChg chg="add del mod">
          <ac:chgData name="Vigneshwar Reddy Madagam" userId="f670ae52-87a7-409d-836b-0487d31b7081" providerId="ADAL" clId="{49FAC460-E7D4-4E02-837A-2115383B570E}" dt="2023-10-16T06:05:34.601" v="708" actId="767"/>
          <ac:spMkLst>
            <pc:docMk/>
            <pc:sldMk cId="2813032228" sldId="273"/>
            <ac:spMk id="5" creationId="{537F5A2E-1B46-5C51-0BFE-E39FBAFD8831}"/>
          </ac:spMkLst>
        </pc:spChg>
        <pc:spChg chg="add mod">
          <ac:chgData name="Vigneshwar Reddy Madagam" userId="f670ae52-87a7-409d-836b-0487d31b7081" providerId="ADAL" clId="{49FAC460-E7D4-4E02-837A-2115383B570E}" dt="2023-10-16T07:27:37.165" v="1095" actId="1076"/>
          <ac:spMkLst>
            <pc:docMk/>
            <pc:sldMk cId="2813032228" sldId="273"/>
            <ac:spMk id="9" creationId="{B793F12E-FCA1-6773-ED06-FC5116098857}"/>
          </ac:spMkLst>
        </pc:spChg>
        <pc:spChg chg="add del">
          <ac:chgData name="Vigneshwar Reddy Madagam" userId="f670ae52-87a7-409d-836b-0487d31b7081" providerId="ADAL" clId="{49FAC460-E7D4-4E02-837A-2115383B570E}" dt="2023-10-16T06:10:20.667" v="770"/>
          <ac:spMkLst>
            <pc:docMk/>
            <pc:sldMk cId="2813032228" sldId="273"/>
            <ac:spMk id="10" creationId="{A1AF3143-BEF9-8BDE-5D69-50ED659B9130}"/>
          </ac:spMkLst>
        </pc:spChg>
        <pc:spChg chg="add mod">
          <ac:chgData name="Vigneshwar Reddy Madagam" userId="f670ae52-87a7-409d-836b-0487d31b7081" providerId="ADAL" clId="{49FAC460-E7D4-4E02-837A-2115383B570E}" dt="2023-10-16T07:27:35.510" v="1094" actId="1076"/>
          <ac:spMkLst>
            <pc:docMk/>
            <pc:sldMk cId="2813032228" sldId="273"/>
            <ac:spMk id="13" creationId="{8F709C9F-236D-22CF-F0E1-B62DBF5A3935}"/>
          </ac:spMkLst>
        </pc:spChg>
        <pc:graphicFrameChg chg="add mod modGraphic">
          <ac:chgData name="Vigneshwar Reddy Madagam" userId="f670ae52-87a7-409d-836b-0487d31b7081" providerId="ADAL" clId="{49FAC460-E7D4-4E02-837A-2115383B570E}" dt="2023-10-16T06:21:03.224" v="827" actId="26606"/>
          <ac:graphicFrameMkLst>
            <pc:docMk/>
            <pc:sldMk cId="2813032228" sldId="273"/>
            <ac:graphicFrameMk id="11" creationId="{B0709DCB-5536-3F44-0E31-0A9D80F30669}"/>
          </ac:graphicFrameMkLst>
        </pc:graphicFrameChg>
        <pc:picChg chg="add mod">
          <ac:chgData name="Vigneshwar Reddy Madagam" userId="f670ae52-87a7-409d-836b-0487d31b7081" providerId="ADAL" clId="{49FAC460-E7D4-4E02-837A-2115383B570E}" dt="2023-10-16T06:09:07.228" v="726" actId="14100"/>
          <ac:picMkLst>
            <pc:docMk/>
            <pc:sldMk cId="2813032228" sldId="273"/>
            <ac:picMk id="7" creationId="{08D0A719-F041-A129-C439-F2587464A5C0}"/>
          </ac:picMkLst>
        </pc:picChg>
      </pc:sldChg>
      <pc:sldChg chg="addSp delSp modSp mod setBg setClrOvrMap">
        <pc:chgData name="Vigneshwar Reddy Madagam" userId="f670ae52-87a7-409d-836b-0487d31b7081" providerId="ADAL" clId="{49FAC460-E7D4-4E02-837A-2115383B570E}" dt="2023-10-16T07:27:16.564" v="1091" actId="1076"/>
        <pc:sldMkLst>
          <pc:docMk/>
          <pc:sldMk cId="251376852" sldId="274"/>
        </pc:sldMkLst>
        <pc:spChg chg="mod">
          <ac:chgData name="Vigneshwar Reddy Madagam" userId="f670ae52-87a7-409d-836b-0487d31b7081" providerId="ADAL" clId="{49FAC460-E7D4-4E02-837A-2115383B570E}" dt="2023-10-16T06:33:08.308" v="931" actId="1076"/>
          <ac:spMkLst>
            <pc:docMk/>
            <pc:sldMk cId="251376852" sldId="274"/>
            <ac:spMk id="2" creationId="{B66C1712-0304-1F6D-9378-8A4137535C7C}"/>
          </ac:spMkLst>
        </pc:spChg>
        <pc:spChg chg="add del mod">
          <ac:chgData name="Vigneshwar Reddy Madagam" userId="f670ae52-87a7-409d-836b-0487d31b7081" providerId="ADAL" clId="{49FAC460-E7D4-4E02-837A-2115383B570E}" dt="2023-10-16T06:16:09.920" v="812" actId="26606"/>
          <ac:spMkLst>
            <pc:docMk/>
            <pc:sldMk cId="251376852" sldId="274"/>
            <ac:spMk id="3" creationId="{9853D407-F0E5-71CD-24F9-283341A9AAA9}"/>
          </ac:spMkLst>
        </pc:spChg>
        <pc:spChg chg="add del">
          <ac:chgData name="Vigneshwar Reddy Madagam" userId="f670ae52-87a7-409d-836b-0487d31b7081" providerId="ADAL" clId="{49FAC460-E7D4-4E02-837A-2115383B570E}" dt="2023-10-16T06:15:57.628" v="801" actId="26606"/>
          <ac:spMkLst>
            <pc:docMk/>
            <pc:sldMk cId="251376852" sldId="274"/>
            <ac:spMk id="8" creationId="{2AEFFFF2-9EB4-4B6C-B9F8-2BA3EF89A21C}"/>
          </ac:spMkLst>
        </pc:spChg>
        <pc:spChg chg="add del">
          <ac:chgData name="Vigneshwar Reddy Madagam" userId="f670ae52-87a7-409d-836b-0487d31b7081" providerId="ADAL" clId="{49FAC460-E7D4-4E02-837A-2115383B570E}" dt="2023-10-16T06:16:08.267" v="809" actId="26606"/>
          <ac:spMkLst>
            <pc:docMk/>
            <pc:sldMk cId="251376852" sldId="274"/>
            <ac:spMk id="9" creationId="{3836D221-E91F-4CA7-904A-D533B97F4396}"/>
          </ac:spMkLst>
        </pc:spChg>
        <pc:spChg chg="add del">
          <ac:chgData name="Vigneshwar Reddy Madagam" userId="f670ae52-87a7-409d-836b-0487d31b7081" providerId="ADAL" clId="{49FAC460-E7D4-4E02-837A-2115383B570E}" dt="2023-10-16T06:15:57.628" v="801" actId="26606"/>
          <ac:spMkLst>
            <pc:docMk/>
            <pc:sldMk cId="251376852" sldId="274"/>
            <ac:spMk id="10" creationId="{0D65299F-028F-4AFC-B46A-8DB33E20FE4A}"/>
          </ac:spMkLst>
        </pc:spChg>
        <pc:spChg chg="add del">
          <ac:chgData name="Vigneshwar Reddy Madagam" userId="f670ae52-87a7-409d-836b-0487d31b7081" providerId="ADAL" clId="{49FAC460-E7D4-4E02-837A-2115383B570E}" dt="2023-10-16T06:16:08.267" v="809" actId="26606"/>
          <ac:spMkLst>
            <pc:docMk/>
            <pc:sldMk cId="251376852" sldId="274"/>
            <ac:spMk id="11" creationId="{563906AD-57D2-40AD-A4A4-DEE56613DB09}"/>
          </ac:spMkLst>
        </pc:spChg>
        <pc:spChg chg="add del">
          <ac:chgData name="Vigneshwar Reddy Madagam" userId="f670ae52-87a7-409d-836b-0487d31b7081" providerId="ADAL" clId="{49FAC460-E7D4-4E02-837A-2115383B570E}" dt="2023-10-16T06:15:57.628" v="801" actId="26606"/>
          <ac:spMkLst>
            <pc:docMk/>
            <pc:sldMk cId="251376852" sldId="274"/>
            <ac:spMk id="12" creationId="{BAC87F6E-526A-49B5-995D-42DB656594C9}"/>
          </ac:spMkLst>
        </pc:spChg>
        <pc:spChg chg="add del">
          <ac:chgData name="Vigneshwar Reddy Madagam" userId="f670ae52-87a7-409d-836b-0487d31b7081" providerId="ADAL" clId="{49FAC460-E7D4-4E02-837A-2115383B570E}" dt="2023-10-16T06:15:59.527" v="803" actId="26606"/>
          <ac:spMkLst>
            <pc:docMk/>
            <pc:sldMk cId="251376852" sldId="274"/>
            <ac:spMk id="14" creationId="{C33976D1-3430-450C-A978-87A9A6E8E71F}"/>
          </ac:spMkLst>
        </pc:spChg>
        <pc:spChg chg="add del">
          <ac:chgData name="Vigneshwar Reddy Madagam" userId="f670ae52-87a7-409d-836b-0487d31b7081" providerId="ADAL" clId="{49FAC460-E7D4-4E02-837A-2115383B570E}" dt="2023-10-16T06:15:59.527" v="803" actId="26606"/>
          <ac:spMkLst>
            <pc:docMk/>
            <pc:sldMk cId="251376852" sldId="274"/>
            <ac:spMk id="15" creationId="{7D6AAC78-7D86-415A-ADC1-2B474807960C}"/>
          </ac:spMkLst>
        </pc:spChg>
        <pc:spChg chg="add del">
          <ac:chgData name="Vigneshwar Reddy Madagam" userId="f670ae52-87a7-409d-836b-0487d31b7081" providerId="ADAL" clId="{49FAC460-E7D4-4E02-837A-2115383B570E}" dt="2023-10-16T06:15:59.527" v="803" actId="26606"/>
          <ac:spMkLst>
            <pc:docMk/>
            <pc:sldMk cId="251376852" sldId="274"/>
            <ac:spMk id="16" creationId="{F2A658D9-F185-44F1-BA33-D50320D1D078}"/>
          </ac:spMkLst>
        </pc:spChg>
        <pc:spChg chg="add del">
          <ac:chgData name="Vigneshwar Reddy Madagam" userId="f670ae52-87a7-409d-836b-0487d31b7081" providerId="ADAL" clId="{49FAC460-E7D4-4E02-837A-2115383B570E}" dt="2023-10-16T06:16:02.760" v="805" actId="26606"/>
          <ac:spMkLst>
            <pc:docMk/>
            <pc:sldMk cId="251376852" sldId="274"/>
            <ac:spMk id="18" creationId="{2AEFFFF2-9EB4-4B6C-B9F8-2BA3EF89A21C}"/>
          </ac:spMkLst>
        </pc:spChg>
        <pc:spChg chg="add del">
          <ac:chgData name="Vigneshwar Reddy Madagam" userId="f670ae52-87a7-409d-836b-0487d31b7081" providerId="ADAL" clId="{49FAC460-E7D4-4E02-837A-2115383B570E}" dt="2023-10-16T06:16:02.760" v="805" actId="26606"/>
          <ac:spMkLst>
            <pc:docMk/>
            <pc:sldMk cId="251376852" sldId="274"/>
            <ac:spMk id="19" creationId="{0D65299F-028F-4AFC-B46A-8DB33E20FE4A}"/>
          </ac:spMkLst>
        </pc:spChg>
        <pc:spChg chg="add del">
          <ac:chgData name="Vigneshwar Reddy Madagam" userId="f670ae52-87a7-409d-836b-0487d31b7081" providerId="ADAL" clId="{49FAC460-E7D4-4E02-837A-2115383B570E}" dt="2023-10-16T06:16:02.760" v="805" actId="26606"/>
          <ac:spMkLst>
            <pc:docMk/>
            <pc:sldMk cId="251376852" sldId="274"/>
            <ac:spMk id="20" creationId="{BAC87F6E-526A-49B5-995D-42DB656594C9}"/>
          </ac:spMkLst>
        </pc:spChg>
        <pc:spChg chg="add del mod">
          <ac:chgData name="Vigneshwar Reddy Madagam" userId="f670ae52-87a7-409d-836b-0487d31b7081" providerId="ADAL" clId="{49FAC460-E7D4-4E02-837A-2115383B570E}" dt="2023-10-16T06:22:00.693" v="831" actId="26606"/>
          <ac:spMkLst>
            <pc:docMk/>
            <pc:sldMk cId="251376852" sldId="274"/>
            <ac:spMk id="21" creationId="{9853D407-F0E5-71CD-24F9-283341A9AAA9}"/>
          </ac:spMkLst>
        </pc:spChg>
        <pc:spChg chg="add mod">
          <ac:chgData name="Vigneshwar Reddy Madagam" userId="f670ae52-87a7-409d-836b-0487d31b7081" providerId="ADAL" clId="{49FAC460-E7D4-4E02-837A-2115383B570E}" dt="2023-10-16T06:41:23.579" v="1025" actId="1076"/>
          <ac:spMkLst>
            <pc:docMk/>
            <pc:sldMk cId="251376852" sldId="274"/>
            <ac:spMk id="25" creationId="{0862BD95-E40C-E762-7D12-CA650E8B9115}"/>
          </ac:spMkLst>
        </pc:spChg>
        <pc:spChg chg="add mod">
          <ac:chgData name="Vigneshwar Reddy Madagam" userId="f670ae52-87a7-409d-836b-0487d31b7081" providerId="ADAL" clId="{49FAC460-E7D4-4E02-837A-2115383B570E}" dt="2023-10-16T07:27:16.564" v="1091" actId="1076"/>
          <ac:spMkLst>
            <pc:docMk/>
            <pc:sldMk cId="251376852" sldId="274"/>
            <ac:spMk id="27" creationId="{3C07CD08-CEFD-DEF1-BF7F-5E0D16A99A84}"/>
          </ac:spMkLst>
        </pc:spChg>
        <pc:graphicFrameChg chg="add del">
          <ac:chgData name="Vigneshwar Reddy Madagam" userId="f670ae52-87a7-409d-836b-0487d31b7081" providerId="ADAL" clId="{49FAC460-E7D4-4E02-837A-2115383B570E}" dt="2023-10-16T06:16:08.267" v="809" actId="26606"/>
          <ac:graphicFrameMkLst>
            <pc:docMk/>
            <pc:sldMk cId="251376852" sldId="274"/>
            <ac:graphicFrameMk id="7" creationId="{CE9EB4D7-824A-181B-85E0-5FDADAEA2FA8}"/>
          </ac:graphicFrameMkLst>
        </pc:graphicFrameChg>
        <pc:graphicFrameChg chg="add del">
          <ac:chgData name="Vigneshwar Reddy Madagam" userId="f670ae52-87a7-409d-836b-0487d31b7081" providerId="ADAL" clId="{49FAC460-E7D4-4E02-837A-2115383B570E}" dt="2023-10-16T06:16:09.906" v="811" actId="26606"/>
          <ac:graphicFrameMkLst>
            <pc:docMk/>
            <pc:sldMk cId="251376852" sldId="274"/>
            <ac:graphicFrameMk id="13" creationId="{176D7E5C-63A7-BFEC-E493-5EE529C6F26F}"/>
          </ac:graphicFrameMkLst>
        </pc:graphicFrameChg>
        <pc:graphicFrameChg chg="add del">
          <ac:chgData name="Vigneshwar Reddy Madagam" userId="f670ae52-87a7-409d-836b-0487d31b7081" providerId="ADAL" clId="{49FAC460-E7D4-4E02-837A-2115383B570E}" dt="2023-10-16T06:21:48.393" v="829" actId="26606"/>
          <ac:graphicFrameMkLst>
            <pc:docMk/>
            <pc:sldMk cId="251376852" sldId="274"/>
            <ac:graphicFrameMk id="23" creationId="{A78AEDA2-4545-F767-DA86-CC5EBB9E5462}"/>
          </ac:graphicFrameMkLst>
        </pc:graphicFrameChg>
        <pc:graphicFrameChg chg="add del">
          <ac:chgData name="Vigneshwar Reddy Madagam" userId="f670ae52-87a7-409d-836b-0487d31b7081" providerId="ADAL" clId="{49FAC460-E7D4-4E02-837A-2115383B570E}" dt="2023-10-16T06:22:00.693" v="831" actId="26606"/>
          <ac:graphicFrameMkLst>
            <pc:docMk/>
            <pc:sldMk cId="251376852" sldId="274"/>
            <ac:graphicFrameMk id="24" creationId="{A78AEDA2-4545-F767-DA86-CC5EBB9E5462}"/>
          </ac:graphicFrameMkLst>
        </pc:graphicFrameChg>
        <pc:picChg chg="add del">
          <ac:chgData name="Vigneshwar Reddy Madagam" userId="f670ae52-87a7-409d-836b-0487d31b7081" providerId="ADAL" clId="{49FAC460-E7D4-4E02-837A-2115383B570E}" dt="2023-10-16T06:16:05.761" v="807" actId="26606"/>
          <ac:picMkLst>
            <pc:docMk/>
            <pc:sldMk cId="251376852" sldId="274"/>
            <ac:picMk id="5" creationId="{4644C92C-42DD-C380-3AA9-24316DB0A2DF}"/>
          </ac:picMkLst>
        </pc:picChg>
        <pc:picChg chg="add mod ord">
          <ac:chgData name="Vigneshwar Reddy Madagam" userId="f670ae52-87a7-409d-836b-0487d31b7081" providerId="ADAL" clId="{49FAC460-E7D4-4E02-837A-2115383B570E}" dt="2023-10-16T06:19:40.037" v="824" actId="26606"/>
          <ac:picMkLst>
            <pc:docMk/>
            <pc:sldMk cId="251376852" sldId="274"/>
            <ac:picMk id="6" creationId="{2FE562EC-4C84-F1F0-F792-EE8AC8BEA09D}"/>
          </ac:picMkLst>
        </pc:picChg>
        <pc:picChg chg="add del">
          <ac:chgData name="Vigneshwar Reddy Madagam" userId="f670ae52-87a7-409d-836b-0487d31b7081" providerId="ADAL" clId="{49FAC460-E7D4-4E02-837A-2115383B570E}" dt="2023-10-16T06:18:45.336" v="816" actId="478"/>
          <ac:picMkLst>
            <pc:docMk/>
            <pc:sldMk cId="251376852" sldId="274"/>
            <ac:picMk id="17" creationId="{F9BF91E5-7BE3-2AF4-74D6-8E453B951E4D}"/>
          </ac:picMkLst>
        </pc:picChg>
      </pc:sldChg>
      <pc:sldChg chg="addSp delSp modSp mod setBg setClrOvrMap">
        <pc:chgData name="Vigneshwar Reddy Madagam" userId="f670ae52-87a7-409d-836b-0487d31b7081" providerId="ADAL" clId="{49FAC460-E7D4-4E02-837A-2115383B570E}" dt="2023-10-16T07:27:00.231" v="1088" actId="207"/>
        <pc:sldMkLst>
          <pc:docMk/>
          <pc:sldMk cId="1784001659" sldId="275"/>
        </pc:sldMkLst>
        <pc:spChg chg="mod ord">
          <ac:chgData name="Vigneshwar Reddy Madagam" userId="f670ae52-87a7-409d-836b-0487d31b7081" providerId="ADAL" clId="{49FAC460-E7D4-4E02-837A-2115383B570E}" dt="2023-10-16T06:31:12.455" v="899" actId="1076"/>
          <ac:spMkLst>
            <pc:docMk/>
            <pc:sldMk cId="1784001659" sldId="275"/>
            <ac:spMk id="2" creationId="{08570BD3-0495-2B85-957E-CA6D77B6FD12}"/>
          </ac:spMkLst>
        </pc:spChg>
        <pc:spChg chg="mod ord">
          <ac:chgData name="Vigneshwar Reddy Madagam" userId="f670ae52-87a7-409d-836b-0487d31b7081" providerId="ADAL" clId="{49FAC460-E7D4-4E02-837A-2115383B570E}" dt="2023-10-16T07:11:13.772" v="1056" actId="207"/>
          <ac:spMkLst>
            <pc:docMk/>
            <pc:sldMk cId="1784001659" sldId="275"/>
            <ac:spMk id="3" creationId="{C456CDE4-D0EC-1262-8BE1-8B9DE50E2D2E}"/>
          </ac:spMkLst>
        </pc:spChg>
        <pc:spChg chg="add del">
          <ac:chgData name="Vigneshwar Reddy Madagam" userId="f670ae52-87a7-409d-836b-0487d31b7081" providerId="ADAL" clId="{49FAC460-E7D4-4E02-837A-2115383B570E}" dt="2023-10-16T06:29:17.446" v="888" actId="26606"/>
          <ac:spMkLst>
            <pc:docMk/>
            <pc:sldMk cId="1784001659" sldId="275"/>
            <ac:spMk id="7" creationId="{0358FD32-AA91-47A4-9758-8C172B30665A}"/>
          </ac:spMkLst>
        </pc:spChg>
        <pc:spChg chg="add del">
          <ac:chgData name="Vigneshwar Reddy Madagam" userId="f670ae52-87a7-409d-836b-0487d31b7081" providerId="ADAL" clId="{49FAC460-E7D4-4E02-837A-2115383B570E}" dt="2023-10-16T06:29:17.446" v="888" actId="26606"/>
          <ac:spMkLst>
            <pc:docMk/>
            <pc:sldMk cId="1784001659" sldId="275"/>
            <ac:spMk id="8" creationId="{86B5B18B-0170-4F1B-BF40-89BD5772C006}"/>
          </ac:spMkLst>
        </pc:spChg>
        <pc:spChg chg="add">
          <ac:chgData name="Vigneshwar Reddy Madagam" userId="f670ae52-87a7-409d-836b-0487d31b7081" providerId="ADAL" clId="{49FAC460-E7D4-4E02-837A-2115383B570E}" dt="2023-10-16T06:30:29.199" v="893" actId="26606"/>
          <ac:spMkLst>
            <pc:docMk/>
            <pc:sldMk cId="1784001659" sldId="275"/>
            <ac:spMk id="9" creationId="{EFC52174-FB1D-4C93-8107-DDAD03DD93F9}"/>
          </ac:spMkLst>
        </pc:spChg>
        <pc:spChg chg="add del">
          <ac:chgData name="Vigneshwar Reddy Madagam" userId="f670ae52-87a7-409d-836b-0487d31b7081" providerId="ADAL" clId="{49FAC460-E7D4-4E02-837A-2115383B570E}" dt="2023-10-16T06:28:02.042" v="881" actId="26606"/>
          <ac:spMkLst>
            <pc:docMk/>
            <pc:sldMk cId="1784001659" sldId="275"/>
            <ac:spMk id="10" creationId="{589C13E0-A0AB-4979-A673-61A952E6893B}"/>
          </ac:spMkLst>
        </pc:spChg>
        <pc:spChg chg="add mod">
          <ac:chgData name="Vigneshwar Reddy Madagam" userId="f670ae52-87a7-409d-836b-0487d31b7081" providerId="ADAL" clId="{49FAC460-E7D4-4E02-837A-2115383B570E}" dt="2023-10-16T06:41:32.200" v="1032" actId="20577"/>
          <ac:spMkLst>
            <pc:docMk/>
            <pc:sldMk cId="1784001659" sldId="275"/>
            <ac:spMk id="11" creationId="{9E2F39F8-2680-6267-AA49-120A7799AB25}"/>
          </ac:spMkLst>
        </pc:spChg>
        <pc:spChg chg="add del">
          <ac:chgData name="Vigneshwar Reddy Madagam" userId="f670ae52-87a7-409d-836b-0487d31b7081" providerId="ADAL" clId="{49FAC460-E7D4-4E02-837A-2115383B570E}" dt="2023-10-16T06:28:02.042" v="881" actId="26606"/>
          <ac:spMkLst>
            <pc:docMk/>
            <pc:sldMk cId="1784001659" sldId="275"/>
            <ac:spMk id="12" creationId="{00169BEC-1553-45B5-AD39-2DB483F1B28F}"/>
          </ac:spMkLst>
        </pc:spChg>
        <pc:spChg chg="add del">
          <ac:chgData name="Vigneshwar Reddy Madagam" userId="f670ae52-87a7-409d-836b-0487d31b7081" providerId="ADAL" clId="{49FAC460-E7D4-4E02-837A-2115383B570E}" dt="2023-10-16T06:28:02.042" v="881" actId="26606"/>
          <ac:spMkLst>
            <pc:docMk/>
            <pc:sldMk cId="1784001659" sldId="275"/>
            <ac:spMk id="14" creationId="{BCFBB66E-6A34-42D5-B208-87DFFC5507CB}"/>
          </ac:spMkLst>
        </pc:spChg>
        <pc:spChg chg="add mod">
          <ac:chgData name="Vigneshwar Reddy Madagam" userId="f670ae52-87a7-409d-836b-0487d31b7081" providerId="ADAL" clId="{49FAC460-E7D4-4E02-837A-2115383B570E}" dt="2023-10-16T07:27:00.231" v="1088" actId="207"/>
          <ac:spMkLst>
            <pc:docMk/>
            <pc:sldMk cId="1784001659" sldId="275"/>
            <ac:spMk id="15" creationId="{EE2702F2-FC9F-8D38-62ED-509A8A6324ED}"/>
          </ac:spMkLst>
        </pc:spChg>
        <pc:picChg chg="add mod ord">
          <ac:chgData name="Vigneshwar Reddy Madagam" userId="f670ae52-87a7-409d-836b-0487d31b7081" providerId="ADAL" clId="{49FAC460-E7D4-4E02-837A-2115383B570E}" dt="2023-10-16T06:30:29.199" v="893" actId="26606"/>
          <ac:picMkLst>
            <pc:docMk/>
            <pc:sldMk cId="1784001659" sldId="275"/>
            <ac:picMk id="5" creationId="{B6B540EC-E183-A609-41F6-A4FB01EA0427}"/>
          </ac:picMkLst>
        </pc:picChg>
      </pc:sldChg>
      <pc:sldChg chg="addSp delSp modSp mod setBg setClrOvrMap">
        <pc:chgData name="Vigneshwar Reddy Madagam" userId="f670ae52-87a7-409d-836b-0487d31b7081" providerId="ADAL" clId="{49FAC460-E7D4-4E02-837A-2115383B570E}" dt="2023-10-16T07:26:09.737" v="1082" actId="1076"/>
        <pc:sldMkLst>
          <pc:docMk/>
          <pc:sldMk cId="1367499826" sldId="276"/>
        </pc:sldMkLst>
        <pc:spChg chg="mod">
          <ac:chgData name="Vigneshwar Reddy Madagam" userId="f670ae52-87a7-409d-836b-0487d31b7081" providerId="ADAL" clId="{49FAC460-E7D4-4E02-837A-2115383B570E}" dt="2023-10-16T06:36:21.918" v="937" actId="26606"/>
          <ac:spMkLst>
            <pc:docMk/>
            <pc:sldMk cId="1367499826" sldId="276"/>
            <ac:spMk id="2" creationId="{D8B8CC3E-0A8D-9E15-9C07-0E30AAD89AB4}"/>
          </ac:spMkLst>
        </pc:spChg>
        <pc:spChg chg="mod">
          <ac:chgData name="Vigneshwar Reddy Madagam" userId="f670ae52-87a7-409d-836b-0487d31b7081" providerId="ADAL" clId="{49FAC460-E7D4-4E02-837A-2115383B570E}" dt="2023-10-16T06:37:40.478" v="1000" actId="255"/>
          <ac:spMkLst>
            <pc:docMk/>
            <pc:sldMk cId="1367499826" sldId="276"/>
            <ac:spMk id="3" creationId="{6A10BB6F-6A6A-18E8-A2F8-C9758E9AC9DB}"/>
          </ac:spMkLst>
        </pc:spChg>
        <pc:spChg chg="add del mod">
          <ac:chgData name="Vigneshwar Reddy Madagam" userId="f670ae52-87a7-409d-836b-0487d31b7081" providerId="ADAL" clId="{49FAC460-E7D4-4E02-837A-2115383B570E}" dt="2023-10-16T06:41:50.229" v="1041" actId="1076"/>
          <ac:spMkLst>
            <pc:docMk/>
            <pc:sldMk cId="1367499826" sldId="276"/>
            <ac:spMk id="7" creationId="{8E056CF0-FD78-55BA-37F3-B2A3D9080DA1}"/>
          </ac:spMkLst>
        </pc:spChg>
        <pc:spChg chg="add mod">
          <ac:chgData name="Vigneshwar Reddy Madagam" userId="f670ae52-87a7-409d-836b-0487d31b7081" providerId="ADAL" clId="{49FAC460-E7D4-4E02-837A-2115383B570E}" dt="2023-10-16T07:26:09.737" v="1082" actId="1076"/>
          <ac:spMkLst>
            <pc:docMk/>
            <pc:sldMk cId="1367499826" sldId="276"/>
            <ac:spMk id="9" creationId="{AFB3911B-0704-2E59-87A0-438DA0BFD803}"/>
          </ac:spMkLst>
        </pc:spChg>
        <pc:picChg chg="add mod ord">
          <ac:chgData name="Vigneshwar Reddy Madagam" userId="f670ae52-87a7-409d-836b-0487d31b7081" providerId="ADAL" clId="{49FAC460-E7D4-4E02-837A-2115383B570E}" dt="2023-10-16T06:36:21.918" v="937" actId="26606"/>
          <ac:picMkLst>
            <pc:docMk/>
            <pc:sldMk cId="1367499826" sldId="276"/>
            <ac:picMk id="5" creationId="{8A439384-ABBA-DE44-4256-466E4D65AD32}"/>
          </ac:picMkLst>
        </pc:picChg>
      </pc:sldChg>
      <pc:sldChg chg="addSp delSp modSp new mod ord">
        <pc:chgData name="Vigneshwar Reddy Madagam" userId="f670ae52-87a7-409d-836b-0487d31b7081" providerId="ADAL" clId="{49FAC460-E7D4-4E02-837A-2115383B570E}" dt="2023-10-16T09:59:06.135" v="1197" actId="20577"/>
        <pc:sldMkLst>
          <pc:docMk/>
          <pc:sldMk cId="3890759785" sldId="283"/>
        </pc:sldMkLst>
        <pc:spChg chg="add del">
          <ac:chgData name="Vigneshwar Reddy Madagam" userId="f670ae52-87a7-409d-836b-0487d31b7081" providerId="ADAL" clId="{49FAC460-E7D4-4E02-837A-2115383B570E}" dt="2023-10-16T05:29:01.327" v="617" actId="478"/>
          <ac:spMkLst>
            <pc:docMk/>
            <pc:sldMk cId="3890759785" sldId="283"/>
            <ac:spMk id="2" creationId="{0AF6D36E-4F6F-CE95-A77C-AB6D477FF837}"/>
          </ac:spMkLst>
        </pc:spChg>
        <pc:spChg chg="mod">
          <ac:chgData name="Vigneshwar Reddy Madagam" userId="f670ae52-87a7-409d-836b-0487d31b7081" providerId="ADAL" clId="{49FAC460-E7D4-4E02-837A-2115383B570E}" dt="2023-10-16T09:59:06.135" v="1197" actId="20577"/>
          <ac:spMkLst>
            <pc:docMk/>
            <pc:sldMk cId="3890759785" sldId="283"/>
            <ac:spMk id="3" creationId="{C3125477-E159-BD7A-0B79-657CC5EB43D9}"/>
          </ac:spMkLst>
        </pc:spChg>
        <pc:spChg chg="add mod">
          <ac:chgData name="Vigneshwar Reddy Madagam" userId="f670ae52-87a7-409d-836b-0487d31b7081" providerId="ADAL" clId="{49FAC460-E7D4-4E02-837A-2115383B570E}" dt="2023-10-16T09:38:07.724" v="1143" actId="1076"/>
          <ac:spMkLst>
            <pc:docMk/>
            <pc:sldMk cId="3890759785" sldId="283"/>
            <ac:spMk id="5" creationId="{7CD266D5-1CE6-1D53-8352-D176E520BD81}"/>
          </ac:spMkLst>
        </pc:spChg>
      </pc:sldChg>
      <pc:sldChg chg="addSp delSp modSp new mod setBg addAnim setClrOvrMap">
        <pc:chgData name="Vigneshwar Reddy Madagam" userId="f670ae52-87a7-409d-836b-0487d31b7081" providerId="ADAL" clId="{49FAC460-E7D4-4E02-837A-2115383B570E}" dt="2023-10-16T09:37:48.254" v="1140" actId="1076"/>
        <pc:sldMkLst>
          <pc:docMk/>
          <pc:sldMk cId="3762776417" sldId="287"/>
        </pc:sldMkLst>
        <pc:spChg chg="mod">
          <ac:chgData name="Vigneshwar Reddy Madagam" userId="f670ae52-87a7-409d-836b-0487d31b7081" providerId="ADAL" clId="{49FAC460-E7D4-4E02-837A-2115383B570E}" dt="2023-10-16T08:15:30.650" v="1132" actId="26606"/>
          <ac:spMkLst>
            <pc:docMk/>
            <pc:sldMk cId="3762776417" sldId="287"/>
            <ac:spMk id="2" creationId="{828CFA17-06FA-44EA-91B6-FFC9A3FBB2BA}"/>
          </ac:spMkLst>
        </pc:spChg>
        <pc:spChg chg="del mod">
          <ac:chgData name="Vigneshwar Reddy Madagam" userId="f670ae52-87a7-409d-836b-0487d31b7081" providerId="ADAL" clId="{49FAC460-E7D4-4E02-837A-2115383B570E}" dt="2023-10-16T08:15:15.066" v="1130" actId="478"/>
          <ac:spMkLst>
            <pc:docMk/>
            <pc:sldMk cId="3762776417" sldId="287"/>
            <ac:spMk id="3" creationId="{A0657536-4421-B1B2-F4EF-5885F5786519}"/>
          </ac:spMkLst>
        </pc:spChg>
        <pc:spChg chg="add mod">
          <ac:chgData name="Vigneshwar Reddy Madagam" userId="f670ae52-87a7-409d-836b-0487d31b7081" providerId="ADAL" clId="{49FAC460-E7D4-4E02-837A-2115383B570E}" dt="2023-10-16T09:37:48.254" v="1140" actId="1076"/>
          <ac:spMkLst>
            <pc:docMk/>
            <pc:sldMk cId="3762776417" sldId="287"/>
            <ac:spMk id="6" creationId="{A0574384-19D1-6C26-1BA9-2AEB0930E713}"/>
          </ac:spMkLst>
        </pc:spChg>
        <pc:picChg chg="add">
          <ac:chgData name="Vigneshwar Reddy Madagam" userId="f670ae52-87a7-409d-836b-0487d31b7081" providerId="ADAL" clId="{49FAC460-E7D4-4E02-837A-2115383B570E}" dt="2023-10-16T08:15:30.650" v="1132" actId="26606"/>
          <ac:picMkLst>
            <pc:docMk/>
            <pc:sldMk cId="3762776417" sldId="287"/>
            <ac:picMk id="4" creationId="{7125F573-7B3C-B62A-43D7-DE98F3174D7C}"/>
          </ac:picMkLst>
        </pc:picChg>
      </pc:sldChg>
      <pc:sldChg chg="new del">
        <pc:chgData name="Vigneshwar Reddy Madagam" userId="f670ae52-87a7-409d-836b-0487d31b7081" providerId="ADAL" clId="{49FAC460-E7D4-4E02-837A-2115383B570E}" dt="2023-10-16T09:42:38.736" v="1145" actId="47"/>
        <pc:sldMkLst>
          <pc:docMk/>
          <pc:sldMk cId="3517141577" sldId="290"/>
        </pc:sldMkLst>
      </pc:sldChg>
    </pc:docChg>
  </pc:docChgLst>
  <pc:docChgLst>
    <pc:chgData name="Patsita Patcharatipsakul" userId="S::n11499630@qut.edu.au::449d802d-acc3-48b2-9da4-4ca227f4a9df" providerId="AD" clId="Web-{F18EEE6C-65E7-EDA8-EE45-58A1BE226B66}"/>
    <pc:docChg chg="modSld">
      <pc:chgData name="Patsita Patcharatipsakul" userId="S::n11499630@qut.edu.au::449d802d-acc3-48b2-9da4-4ca227f4a9df" providerId="AD" clId="Web-{F18EEE6C-65E7-EDA8-EE45-58A1BE226B66}" dt="2023-10-16T05:59:44.653" v="0"/>
      <pc:docMkLst>
        <pc:docMk/>
      </pc:docMkLst>
      <pc:sldChg chg="delSp">
        <pc:chgData name="Patsita Patcharatipsakul" userId="S::n11499630@qut.edu.au::449d802d-acc3-48b2-9da4-4ca227f4a9df" providerId="AD" clId="Web-{F18EEE6C-65E7-EDA8-EE45-58A1BE226B66}" dt="2023-10-16T05:59:44.653" v="0"/>
        <pc:sldMkLst>
          <pc:docMk/>
          <pc:sldMk cId="993860231" sldId="271"/>
        </pc:sldMkLst>
        <pc:spChg chg="del">
          <ac:chgData name="Patsita Patcharatipsakul" userId="S::n11499630@qut.edu.au::449d802d-acc3-48b2-9da4-4ca227f4a9df" providerId="AD" clId="Web-{F18EEE6C-65E7-EDA8-EE45-58A1BE226B66}" dt="2023-10-16T05:59:44.653" v="0"/>
          <ac:spMkLst>
            <pc:docMk/>
            <pc:sldMk cId="993860231" sldId="271"/>
            <ac:spMk id="3" creationId="{C027E2FE-EBAF-A4AC-05DE-5BB5BDDA2DA8}"/>
          </ac:spMkLst>
        </pc:spChg>
      </pc:sldChg>
    </pc:docChg>
  </pc:docChgLst>
  <pc:docChgLst>
    <pc:chgData name="Patsita Patcharatipsakul" userId="S::n11499630@qut.edu.au::449d802d-acc3-48b2-9da4-4ca227f4a9df" providerId="AD" clId="Web-{51E9A471-5020-8A2C-1DC6-521946D6217A}"/>
    <pc:docChg chg="addSld delSld modSld">
      <pc:chgData name="Patsita Patcharatipsakul" userId="S::n11499630@qut.edu.au::449d802d-acc3-48b2-9da4-4ca227f4a9df" providerId="AD" clId="Web-{51E9A471-5020-8A2C-1DC6-521946D6217A}" dt="2023-10-15T08:02:46.855" v="148"/>
      <pc:docMkLst>
        <pc:docMk/>
      </pc:docMkLst>
      <pc:sldChg chg="addSp delSp modSp del mod setBg">
        <pc:chgData name="Patsita Patcharatipsakul" userId="S::n11499630@qut.edu.au::449d802d-acc3-48b2-9da4-4ca227f4a9df" providerId="AD" clId="Web-{51E9A471-5020-8A2C-1DC6-521946D6217A}" dt="2023-10-15T07:58:38.568" v="102"/>
        <pc:sldMkLst>
          <pc:docMk/>
          <pc:sldMk cId="1924640199" sldId="258"/>
        </pc:sldMkLst>
        <pc:spChg chg="mod">
          <ac:chgData name="Patsita Patcharatipsakul" userId="S::n11499630@qut.edu.au::449d802d-acc3-48b2-9da4-4ca227f4a9df" providerId="AD" clId="Web-{51E9A471-5020-8A2C-1DC6-521946D6217A}" dt="2023-10-15T07:58:00.957" v="66"/>
          <ac:spMkLst>
            <pc:docMk/>
            <pc:sldMk cId="1924640199" sldId="258"/>
            <ac:spMk id="2" creationId="{44E8905E-0029-AC92-539E-4DC9AACFE93C}"/>
          </ac:spMkLst>
        </pc:spChg>
        <pc:spChg chg="add del mod">
          <ac:chgData name="Patsita Patcharatipsakul" userId="S::n11499630@qut.edu.au::449d802d-acc3-48b2-9da4-4ca227f4a9df" providerId="AD" clId="Web-{51E9A471-5020-8A2C-1DC6-521946D6217A}" dt="2023-10-15T07:57:28.441" v="56"/>
          <ac:spMkLst>
            <pc:docMk/>
            <pc:sldMk cId="1924640199" sldId="258"/>
            <ac:spMk id="5" creationId="{1B31B9EB-F34F-AFFA-366E-546631B6FE1E}"/>
          </ac:spMkLst>
        </pc:spChg>
        <pc:spChg chg="add del mod">
          <ac:chgData name="Patsita Patcharatipsakul" userId="S::n11499630@qut.edu.au::449d802d-acc3-48b2-9da4-4ca227f4a9df" providerId="AD" clId="Web-{51E9A471-5020-8A2C-1DC6-521946D6217A}" dt="2023-10-15T07:58:03.317" v="68"/>
          <ac:spMkLst>
            <pc:docMk/>
            <pc:sldMk cId="1924640199" sldId="258"/>
            <ac:spMk id="7" creationId="{8A30529E-D16A-65E7-9447-612A0E037ECC}"/>
          </ac:spMkLst>
        </pc:spChg>
        <pc:spChg chg="add del">
          <ac:chgData name="Patsita Patcharatipsakul" userId="S::n11499630@qut.edu.au::449d802d-acc3-48b2-9da4-4ca227f4a9df" providerId="AD" clId="Web-{51E9A471-5020-8A2C-1DC6-521946D6217A}" dt="2023-10-15T07:57:33.706" v="60"/>
          <ac:spMkLst>
            <pc:docMk/>
            <pc:sldMk cId="1924640199" sldId="258"/>
            <ac:spMk id="8" creationId="{5CEBAAEF-3E73-4D85-9A3C-E40FEAFAEE6C}"/>
          </ac:spMkLst>
        </pc:spChg>
        <pc:spChg chg="add del">
          <ac:chgData name="Patsita Patcharatipsakul" userId="S::n11499630@qut.edu.au::449d802d-acc3-48b2-9da4-4ca227f4a9df" providerId="AD" clId="Web-{51E9A471-5020-8A2C-1DC6-521946D6217A}" dt="2023-10-15T07:58:00.957" v="66"/>
          <ac:spMkLst>
            <pc:docMk/>
            <pc:sldMk cId="1924640199" sldId="258"/>
            <ac:spMk id="14" creationId="{B8AFBB67-2575-4F5A-96CF-CD2EB02A1EF0}"/>
          </ac:spMkLst>
        </pc:spChg>
        <pc:spChg chg="add del">
          <ac:chgData name="Patsita Patcharatipsakul" userId="S::n11499630@qut.edu.au::449d802d-acc3-48b2-9da4-4ca227f4a9df" providerId="AD" clId="Web-{51E9A471-5020-8A2C-1DC6-521946D6217A}" dt="2023-10-15T07:58:05.207" v="70"/>
          <ac:spMkLst>
            <pc:docMk/>
            <pc:sldMk cId="1924640199" sldId="258"/>
            <ac:spMk id="35" creationId="{5D4418E9-808D-278D-1120-896A1D1A1522}"/>
          </ac:spMkLst>
        </pc:spChg>
        <pc:picChg chg="add del mod ord">
          <ac:chgData name="Patsita Patcharatipsakul" userId="S::n11499630@qut.edu.au::449d802d-acc3-48b2-9da4-4ca227f4a9df" providerId="AD" clId="Web-{51E9A471-5020-8A2C-1DC6-521946D6217A}" dt="2023-10-15T07:58:05.207" v="70"/>
          <ac:picMkLst>
            <pc:docMk/>
            <pc:sldMk cId="1924640199" sldId="258"/>
            <ac:picMk id="3" creationId="{6484C7A7-EA61-85D3-E23F-12351E8C9C0C}"/>
          </ac:picMkLst>
        </pc:picChg>
        <pc:picChg chg="add del mod ord">
          <ac:chgData name="Patsita Patcharatipsakul" userId="S::n11499630@qut.edu.au::449d802d-acc3-48b2-9da4-4ca227f4a9df" providerId="AD" clId="Web-{51E9A471-5020-8A2C-1DC6-521946D6217A}" dt="2023-10-15T07:58:02.051" v="67"/>
          <ac:picMkLst>
            <pc:docMk/>
            <pc:sldMk cId="1924640199" sldId="258"/>
            <ac:picMk id="9" creationId="{3AE2CDE8-7189-6CF9-E252-D5E043C11B6F}"/>
          </ac:picMkLst>
        </pc:picChg>
      </pc:sldChg>
      <pc:sldChg chg="addSp delSp modSp">
        <pc:chgData name="Patsita Patcharatipsakul" userId="S::n11499630@qut.edu.au::449d802d-acc3-48b2-9da4-4ca227f4a9df" providerId="AD" clId="Web-{51E9A471-5020-8A2C-1DC6-521946D6217A}" dt="2023-10-15T07:58:29.114" v="100" actId="20577"/>
        <pc:sldMkLst>
          <pc:docMk/>
          <pc:sldMk cId="1371432264" sldId="265"/>
        </pc:sldMkLst>
        <pc:spChg chg="mod">
          <ac:chgData name="Patsita Patcharatipsakul" userId="S::n11499630@qut.edu.au::449d802d-acc3-48b2-9da4-4ca227f4a9df" providerId="AD" clId="Web-{51E9A471-5020-8A2C-1DC6-521946D6217A}" dt="2023-10-15T07:58:29.114" v="100" actId="20577"/>
          <ac:spMkLst>
            <pc:docMk/>
            <pc:sldMk cId="1371432264" sldId="265"/>
            <ac:spMk id="2" creationId="{3C1DF087-4566-493C-1722-99FBBA279250}"/>
          </ac:spMkLst>
        </pc:spChg>
        <pc:spChg chg="add del mod">
          <ac:chgData name="Patsita Patcharatipsakul" userId="S::n11499630@qut.edu.au::449d802d-acc3-48b2-9da4-4ca227f4a9df" providerId="AD" clId="Web-{51E9A471-5020-8A2C-1DC6-521946D6217A}" dt="2023-10-15T07:58:28.208" v="76"/>
          <ac:spMkLst>
            <pc:docMk/>
            <pc:sldMk cId="1371432264" sldId="265"/>
            <ac:spMk id="5" creationId="{14481FC6-6896-3BA5-704A-6EAFEE989FBF}"/>
          </ac:spMkLst>
        </pc:spChg>
      </pc:sldChg>
      <pc:sldChg chg="addSp delSp modSp add del mod setBg">
        <pc:chgData name="Patsita Patcharatipsakul" userId="S::n11499630@qut.edu.au::449d802d-acc3-48b2-9da4-4ca227f4a9df" providerId="AD" clId="Web-{51E9A471-5020-8A2C-1DC6-521946D6217A}" dt="2023-10-15T08:02:46.855" v="148"/>
        <pc:sldMkLst>
          <pc:docMk/>
          <pc:sldMk cId="3137909723" sldId="267"/>
        </pc:sldMkLst>
        <pc:spChg chg="mod">
          <ac:chgData name="Patsita Patcharatipsakul" userId="S::n11499630@qut.edu.au::449d802d-acc3-48b2-9da4-4ca227f4a9df" providerId="AD" clId="Web-{51E9A471-5020-8A2C-1DC6-521946D6217A}" dt="2023-10-15T08:02:46.855" v="148"/>
          <ac:spMkLst>
            <pc:docMk/>
            <pc:sldMk cId="3137909723" sldId="267"/>
            <ac:spMk id="2" creationId="{34F8A8E1-8BFC-4DF6-E4B2-A9D1C2D6CDF0}"/>
          </ac:spMkLst>
        </pc:spChg>
        <pc:spChg chg="del">
          <ac:chgData name="Patsita Patcharatipsakul" userId="S::n11499630@qut.edu.au::449d802d-acc3-48b2-9da4-4ca227f4a9df" providerId="AD" clId="Web-{51E9A471-5020-8A2C-1DC6-521946D6217A}" dt="2023-10-15T07:59:34.288" v="113"/>
          <ac:spMkLst>
            <pc:docMk/>
            <pc:sldMk cId="3137909723" sldId="267"/>
            <ac:spMk id="3" creationId="{5CE68931-6236-0511-C66D-3996F58FDE1E}"/>
          </ac:spMkLst>
        </pc:spChg>
        <pc:spChg chg="add del mod">
          <ac:chgData name="Patsita Patcharatipsakul" userId="S::n11499630@qut.edu.au::449d802d-acc3-48b2-9da4-4ca227f4a9df" providerId="AD" clId="Web-{51E9A471-5020-8A2C-1DC6-521946D6217A}" dt="2023-10-15T08:01:56.620" v="139"/>
          <ac:spMkLst>
            <pc:docMk/>
            <pc:sldMk cId="3137909723" sldId="267"/>
            <ac:spMk id="6" creationId="{DE7D43A3-585D-BC2A-AEA3-481DABC668DF}"/>
          </ac:spMkLst>
        </pc:spChg>
        <pc:spChg chg="add del mod">
          <ac:chgData name="Patsita Patcharatipsakul" userId="S::n11499630@qut.edu.au::449d802d-acc3-48b2-9da4-4ca227f4a9df" providerId="AD" clId="Web-{51E9A471-5020-8A2C-1DC6-521946D6217A}" dt="2023-10-15T08:02:20.198" v="142"/>
          <ac:spMkLst>
            <pc:docMk/>
            <pc:sldMk cId="3137909723" sldId="267"/>
            <ac:spMk id="8" creationId="{79B546CF-E8B2-08BB-64AE-767F0E63C20A}"/>
          </ac:spMkLst>
        </pc:spChg>
        <pc:spChg chg="add del">
          <ac:chgData name="Patsita Patcharatipsakul" userId="S::n11499630@qut.edu.au::449d802d-acc3-48b2-9da4-4ca227f4a9df" providerId="AD" clId="Web-{51E9A471-5020-8A2C-1DC6-521946D6217A}" dt="2023-10-15T08:02:46.855" v="148"/>
          <ac:spMkLst>
            <pc:docMk/>
            <pc:sldMk cId="3137909723" sldId="267"/>
            <ac:spMk id="9" creationId="{5CEBAAEF-3E73-4D85-9A3C-E40FEAFAEE6C}"/>
          </ac:spMkLst>
        </pc:spChg>
        <pc:spChg chg="add del">
          <ac:chgData name="Patsita Patcharatipsakul" userId="S::n11499630@qut.edu.au::449d802d-acc3-48b2-9da4-4ca227f4a9df" providerId="AD" clId="Web-{51E9A471-5020-8A2C-1DC6-521946D6217A}" dt="2023-10-15T08:02:46.855" v="148"/>
          <ac:spMkLst>
            <pc:docMk/>
            <pc:sldMk cId="3137909723" sldId="267"/>
            <ac:spMk id="13" creationId="{C16AE7F2-7663-53C1-3180-053E964DCCF5}"/>
          </ac:spMkLst>
        </pc:spChg>
        <pc:spChg chg="add del">
          <ac:chgData name="Patsita Patcharatipsakul" userId="S::n11499630@qut.edu.au::449d802d-acc3-48b2-9da4-4ca227f4a9df" providerId="AD" clId="Web-{51E9A471-5020-8A2C-1DC6-521946D6217A}" dt="2023-10-15T08:01:03.493" v="120"/>
          <ac:spMkLst>
            <pc:docMk/>
            <pc:sldMk cId="3137909723" sldId="267"/>
            <ac:spMk id="14" creationId="{B8AFBB67-2575-4F5A-96CF-CD2EB02A1EF0}"/>
          </ac:spMkLst>
        </pc:spChg>
        <pc:spChg chg="add del">
          <ac:chgData name="Patsita Patcharatipsakul" userId="S::n11499630@qut.edu.au::449d802d-acc3-48b2-9da4-4ca227f4a9df" providerId="AD" clId="Web-{51E9A471-5020-8A2C-1DC6-521946D6217A}" dt="2023-10-15T08:02:46.855" v="148"/>
          <ac:spMkLst>
            <pc:docMk/>
            <pc:sldMk cId="3137909723" sldId="267"/>
            <ac:spMk id="16" creationId="{589C13E0-A0AB-4979-A673-61A952E6893B}"/>
          </ac:spMkLst>
        </pc:spChg>
        <pc:spChg chg="add del">
          <ac:chgData name="Patsita Patcharatipsakul" userId="S::n11499630@qut.edu.au::449d802d-acc3-48b2-9da4-4ca227f4a9df" providerId="AD" clId="Web-{51E9A471-5020-8A2C-1DC6-521946D6217A}" dt="2023-10-15T08:02:46.855" v="148"/>
          <ac:spMkLst>
            <pc:docMk/>
            <pc:sldMk cId="3137909723" sldId="267"/>
            <ac:spMk id="18" creationId="{00169BEC-1553-45B5-AD39-2DB483F1B28F}"/>
          </ac:spMkLst>
        </pc:spChg>
        <pc:spChg chg="add del">
          <ac:chgData name="Patsita Patcharatipsakul" userId="S::n11499630@qut.edu.au::449d802d-acc3-48b2-9da4-4ca227f4a9df" providerId="AD" clId="Web-{51E9A471-5020-8A2C-1DC6-521946D6217A}" dt="2023-10-15T08:02:46.855" v="148"/>
          <ac:spMkLst>
            <pc:docMk/>
            <pc:sldMk cId="3137909723" sldId="267"/>
            <ac:spMk id="20" creationId="{BCFBB66E-6A34-42D5-B208-87DFFC5507CB}"/>
          </ac:spMkLst>
        </pc:spChg>
        <pc:picChg chg="add del mod ord">
          <ac:chgData name="Patsita Patcharatipsakul" userId="S::n11499630@qut.edu.au::449d802d-acc3-48b2-9da4-4ca227f4a9df" providerId="AD" clId="Web-{51E9A471-5020-8A2C-1DC6-521946D6217A}" dt="2023-10-15T08:02:46.855" v="148"/>
          <ac:picMkLst>
            <pc:docMk/>
            <pc:sldMk cId="3137909723" sldId="267"/>
            <ac:picMk id="4" creationId="{9B69AD9E-8247-E50F-089A-FE9759209237}"/>
          </ac:picMkLst>
        </pc:picChg>
      </pc:sldChg>
    </pc:docChg>
  </pc:docChgLst>
  <pc:docChgLst>
    <pc:chgData name="Patsita Patcharatipsakul" userId="449d802d-acc3-48b2-9da4-4ca227f4a9df" providerId="ADAL" clId="{8009214F-8DDE-EF47-BD9E-23C5070B51E6}"/>
    <pc:docChg chg="undo redo custSel addSld delSld modSld sldOrd">
      <pc:chgData name="Patsita Patcharatipsakul" userId="449d802d-acc3-48b2-9da4-4ca227f4a9df" providerId="ADAL" clId="{8009214F-8DDE-EF47-BD9E-23C5070B51E6}" dt="2023-10-16T10:31:09.961" v="3369" actId="1076"/>
      <pc:docMkLst>
        <pc:docMk/>
      </pc:docMkLst>
      <pc:sldChg chg="del">
        <pc:chgData name="Patsita Patcharatipsakul" userId="449d802d-acc3-48b2-9da4-4ca227f4a9df" providerId="ADAL" clId="{8009214F-8DDE-EF47-BD9E-23C5070B51E6}" dt="2023-10-16T07:29:51.822" v="2983" actId="2696"/>
        <pc:sldMkLst>
          <pc:docMk/>
          <pc:sldMk cId="3265989606" sldId="257"/>
        </pc:sldMkLst>
      </pc:sldChg>
      <pc:sldChg chg="modSp mod">
        <pc:chgData name="Patsita Patcharatipsakul" userId="449d802d-acc3-48b2-9da4-4ca227f4a9df" providerId="ADAL" clId="{8009214F-8DDE-EF47-BD9E-23C5070B51E6}" dt="2023-10-16T07:40:32.429" v="2994" actId="1076"/>
        <pc:sldMkLst>
          <pc:docMk/>
          <pc:sldMk cId="2170183962" sldId="266"/>
        </pc:sldMkLst>
        <pc:spChg chg="mod">
          <ac:chgData name="Patsita Patcharatipsakul" userId="449d802d-acc3-48b2-9da4-4ca227f4a9df" providerId="ADAL" clId="{8009214F-8DDE-EF47-BD9E-23C5070B51E6}" dt="2023-10-16T04:19:53.113" v="2478" actId="1076"/>
          <ac:spMkLst>
            <pc:docMk/>
            <pc:sldMk cId="2170183962" sldId="266"/>
            <ac:spMk id="2" creationId="{27073F60-C43B-2984-D667-9C5FB0D6B6B5}"/>
          </ac:spMkLst>
        </pc:spChg>
        <pc:spChg chg="mod">
          <ac:chgData name="Patsita Patcharatipsakul" userId="449d802d-acc3-48b2-9da4-4ca227f4a9df" providerId="ADAL" clId="{8009214F-8DDE-EF47-BD9E-23C5070B51E6}" dt="2023-10-16T04:19:54.901" v="2479" actId="1076"/>
          <ac:spMkLst>
            <pc:docMk/>
            <pc:sldMk cId="2170183962" sldId="266"/>
            <ac:spMk id="3" creationId="{13D2B354-F04F-A63E-DBF5-4B0CB90738F2}"/>
          </ac:spMkLst>
        </pc:spChg>
        <pc:picChg chg="mod">
          <ac:chgData name="Patsita Patcharatipsakul" userId="449d802d-acc3-48b2-9da4-4ca227f4a9df" providerId="ADAL" clId="{8009214F-8DDE-EF47-BD9E-23C5070B51E6}" dt="2023-10-16T07:40:32.429" v="2994" actId="1076"/>
          <ac:picMkLst>
            <pc:docMk/>
            <pc:sldMk cId="2170183962" sldId="266"/>
            <ac:picMk id="6" creationId="{FE3DCD03-4AD7-73AE-2688-B3EAFA2CF052}"/>
          </ac:picMkLst>
        </pc:picChg>
      </pc:sldChg>
      <pc:sldChg chg="addSp delSp modSp mod setBg">
        <pc:chgData name="Patsita Patcharatipsakul" userId="449d802d-acc3-48b2-9da4-4ca227f4a9df" providerId="ADAL" clId="{8009214F-8DDE-EF47-BD9E-23C5070B51E6}" dt="2023-10-15T09:15:48.436" v="1540" actId="1035"/>
        <pc:sldMkLst>
          <pc:docMk/>
          <pc:sldMk cId="3137909723" sldId="267"/>
        </pc:sldMkLst>
        <pc:spChg chg="mod">
          <ac:chgData name="Patsita Patcharatipsakul" userId="449d802d-acc3-48b2-9da4-4ca227f4a9df" providerId="ADAL" clId="{8009214F-8DDE-EF47-BD9E-23C5070B51E6}" dt="2023-10-15T09:01:12.049" v="1172" actId="1037"/>
          <ac:spMkLst>
            <pc:docMk/>
            <pc:sldMk cId="3137909723" sldId="267"/>
            <ac:spMk id="2" creationId="{34F8A8E1-8BFC-4DF6-E4B2-A9D1C2D6CDF0}"/>
          </ac:spMkLst>
        </pc:spChg>
        <pc:spChg chg="add del mod">
          <ac:chgData name="Patsita Patcharatipsakul" userId="449d802d-acc3-48b2-9da4-4ca227f4a9df" providerId="ADAL" clId="{8009214F-8DDE-EF47-BD9E-23C5070B51E6}" dt="2023-10-15T08:05:06.357" v="26"/>
          <ac:spMkLst>
            <pc:docMk/>
            <pc:sldMk cId="3137909723" sldId="267"/>
            <ac:spMk id="3" creationId="{8120783C-B447-10BA-4B2D-6B2CB7F4E63C}"/>
          </ac:spMkLst>
        </pc:spChg>
        <pc:spChg chg="add del mod">
          <ac:chgData name="Patsita Patcharatipsakul" userId="449d802d-acc3-48b2-9da4-4ca227f4a9df" providerId="ADAL" clId="{8009214F-8DDE-EF47-BD9E-23C5070B51E6}" dt="2023-10-15T08:05:13.513" v="29"/>
          <ac:spMkLst>
            <pc:docMk/>
            <pc:sldMk cId="3137909723" sldId="267"/>
            <ac:spMk id="5" creationId="{44044AB4-1C97-0A9F-6664-AF1CADF7492B}"/>
          </ac:spMkLst>
        </pc:spChg>
        <pc:spChg chg="add">
          <ac:chgData name="Patsita Patcharatipsakul" userId="449d802d-acc3-48b2-9da4-4ca227f4a9df" providerId="ADAL" clId="{8009214F-8DDE-EF47-BD9E-23C5070B51E6}" dt="2023-10-15T08:05:02.306" v="23" actId="26606"/>
          <ac:spMkLst>
            <pc:docMk/>
            <pc:sldMk cId="3137909723" sldId="267"/>
            <ac:spMk id="7" creationId="{5CEBAAEF-3E73-4D85-9A3C-E40FEAFAEE6C}"/>
          </ac:spMkLst>
        </pc:spChg>
        <pc:spChg chg="add del mod">
          <ac:chgData name="Patsita Patcharatipsakul" userId="449d802d-acc3-48b2-9da4-4ca227f4a9df" providerId="ADAL" clId="{8009214F-8DDE-EF47-BD9E-23C5070B51E6}" dt="2023-10-15T08:05:44.277" v="34" actId="931"/>
          <ac:spMkLst>
            <pc:docMk/>
            <pc:sldMk cId="3137909723" sldId="267"/>
            <ac:spMk id="8" creationId="{414B0775-EF35-B0A4-B849-7FCCF4B96D16}"/>
          </ac:spMkLst>
        </pc:spChg>
        <pc:spChg chg="del">
          <ac:chgData name="Patsita Patcharatipsakul" userId="449d802d-acc3-48b2-9da4-4ca227f4a9df" providerId="ADAL" clId="{8009214F-8DDE-EF47-BD9E-23C5070B51E6}" dt="2023-10-15T08:03:47.882" v="0" actId="26606"/>
          <ac:spMkLst>
            <pc:docMk/>
            <pc:sldMk cId="3137909723" sldId="267"/>
            <ac:spMk id="9" creationId="{5CEBAAEF-3E73-4D85-9A3C-E40FEAFAEE6C}"/>
          </ac:spMkLst>
        </pc:spChg>
        <pc:spChg chg="add del mod">
          <ac:chgData name="Patsita Patcharatipsakul" userId="449d802d-acc3-48b2-9da4-4ca227f4a9df" providerId="ADAL" clId="{8009214F-8DDE-EF47-BD9E-23C5070B51E6}" dt="2023-10-15T08:36:49.962" v="776"/>
          <ac:spMkLst>
            <pc:docMk/>
            <pc:sldMk cId="3137909723" sldId="267"/>
            <ac:spMk id="12" creationId="{0CB4AC8C-1ABE-9847-5E5F-85C4724D26EB}"/>
          </ac:spMkLst>
        </pc:spChg>
        <pc:spChg chg="add del mod">
          <ac:chgData name="Patsita Patcharatipsakul" userId="449d802d-acc3-48b2-9da4-4ca227f4a9df" providerId="ADAL" clId="{8009214F-8DDE-EF47-BD9E-23C5070B51E6}" dt="2023-10-15T09:01:06.415" v="1164" actId="478"/>
          <ac:spMkLst>
            <pc:docMk/>
            <pc:sldMk cId="3137909723" sldId="267"/>
            <ac:spMk id="13" creationId="{CD53839F-ABE1-B76D-87FE-8AA1DBBC97E5}"/>
          </ac:spMkLst>
        </pc:spChg>
        <pc:spChg chg="add del mod">
          <ac:chgData name="Patsita Patcharatipsakul" userId="449d802d-acc3-48b2-9da4-4ca227f4a9df" providerId="ADAL" clId="{8009214F-8DDE-EF47-BD9E-23C5070B51E6}" dt="2023-10-15T09:08:18.718" v="1335"/>
          <ac:spMkLst>
            <pc:docMk/>
            <pc:sldMk cId="3137909723" sldId="267"/>
            <ac:spMk id="14" creationId="{96F7E5BF-8AEE-62FC-90E5-DC2F2E1034A8}"/>
          </ac:spMkLst>
        </pc:spChg>
        <pc:spChg chg="add mod">
          <ac:chgData name="Patsita Patcharatipsakul" userId="449d802d-acc3-48b2-9da4-4ca227f4a9df" providerId="ADAL" clId="{8009214F-8DDE-EF47-BD9E-23C5070B51E6}" dt="2023-10-15T09:15:35.315" v="1528" actId="12"/>
          <ac:spMkLst>
            <pc:docMk/>
            <pc:sldMk cId="3137909723" sldId="267"/>
            <ac:spMk id="15" creationId="{A28FD6B2-E7A3-8FED-EEA4-D57FF614DDE7}"/>
          </ac:spMkLst>
        </pc:spChg>
        <pc:spChg chg="add mod">
          <ac:chgData name="Patsita Patcharatipsakul" userId="449d802d-acc3-48b2-9da4-4ca227f4a9df" providerId="ADAL" clId="{8009214F-8DDE-EF47-BD9E-23C5070B51E6}" dt="2023-10-15T09:15:44.574" v="1536" actId="1035"/>
          <ac:spMkLst>
            <pc:docMk/>
            <pc:sldMk cId="3137909723" sldId="267"/>
            <ac:spMk id="16" creationId="{9EFD582E-4260-939D-4A42-68EBFA515399}"/>
          </ac:spMkLst>
        </pc:spChg>
        <pc:spChg chg="add del mod">
          <ac:chgData name="Patsita Patcharatipsakul" userId="449d802d-acc3-48b2-9da4-4ca227f4a9df" providerId="ADAL" clId="{8009214F-8DDE-EF47-BD9E-23C5070B51E6}" dt="2023-10-15T09:09:15.865" v="1350" actId="478"/>
          <ac:spMkLst>
            <pc:docMk/>
            <pc:sldMk cId="3137909723" sldId="267"/>
            <ac:spMk id="17" creationId="{730CBA81-0960-4D42-6C40-679C0BFD2109}"/>
          </ac:spMkLst>
        </pc:spChg>
        <pc:spChg chg="add mod">
          <ac:chgData name="Patsita Patcharatipsakul" userId="449d802d-acc3-48b2-9da4-4ca227f4a9df" providerId="ADAL" clId="{8009214F-8DDE-EF47-BD9E-23C5070B51E6}" dt="2023-10-15T09:15:40.769" v="1532" actId="1035"/>
          <ac:spMkLst>
            <pc:docMk/>
            <pc:sldMk cId="3137909723" sldId="267"/>
            <ac:spMk id="22" creationId="{82877F27-46DD-848B-9471-A8EBACEDF11C}"/>
          </ac:spMkLst>
        </pc:spChg>
        <pc:spChg chg="add mod">
          <ac:chgData name="Patsita Patcharatipsakul" userId="449d802d-acc3-48b2-9da4-4ca227f4a9df" providerId="ADAL" clId="{8009214F-8DDE-EF47-BD9E-23C5070B51E6}" dt="2023-10-15T09:15:48.436" v="1540" actId="1035"/>
          <ac:spMkLst>
            <pc:docMk/>
            <pc:sldMk cId="3137909723" sldId="267"/>
            <ac:spMk id="23" creationId="{87B246E0-ED58-1AAE-1DED-8C8E1D127A25}"/>
          </ac:spMkLst>
        </pc:spChg>
        <pc:picChg chg="del mod">
          <ac:chgData name="Patsita Patcharatipsakul" userId="449d802d-acc3-48b2-9da4-4ca227f4a9df" providerId="ADAL" clId="{8009214F-8DDE-EF47-BD9E-23C5070B51E6}" dt="2023-10-15T08:05:34.688" v="33" actId="478"/>
          <ac:picMkLst>
            <pc:docMk/>
            <pc:sldMk cId="3137909723" sldId="267"/>
            <ac:picMk id="4" creationId="{9B69AD9E-8247-E50F-089A-FE9759209237}"/>
          </ac:picMkLst>
        </pc:picChg>
        <pc:picChg chg="add mod">
          <ac:chgData name="Patsita Patcharatipsakul" userId="449d802d-acc3-48b2-9da4-4ca227f4a9df" providerId="ADAL" clId="{8009214F-8DDE-EF47-BD9E-23C5070B51E6}" dt="2023-10-15T09:14:42.621" v="1517" actId="1035"/>
          <ac:picMkLst>
            <pc:docMk/>
            <pc:sldMk cId="3137909723" sldId="267"/>
            <ac:picMk id="11" creationId="{D16FB042-292F-45F3-A5C3-D1780B3CFE77}"/>
          </ac:picMkLst>
        </pc:picChg>
        <pc:cxnChg chg="add del mod">
          <ac:chgData name="Patsita Patcharatipsakul" userId="449d802d-acc3-48b2-9da4-4ca227f4a9df" providerId="ADAL" clId="{8009214F-8DDE-EF47-BD9E-23C5070B51E6}" dt="2023-10-15T09:09:05.974" v="1343" actId="478"/>
          <ac:cxnSpMkLst>
            <pc:docMk/>
            <pc:sldMk cId="3137909723" sldId="267"/>
            <ac:cxnSpMk id="19" creationId="{742C460D-9489-450F-7D68-C7F43890B0AE}"/>
          </ac:cxnSpMkLst>
        </pc:cxnChg>
        <pc:cxnChg chg="add del mod">
          <ac:chgData name="Patsita Patcharatipsakul" userId="449d802d-acc3-48b2-9da4-4ca227f4a9df" providerId="ADAL" clId="{8009214F-8DDE-EF47-BD9E-23C5070B51E6}" dt="2023-10-15T09:09:07.231" v="1344" actId="478"/>
          <ac:cxnSpMkLst>
            <pc:docMk/>
            <pc:sldMk cId="3137909723" sldId="267"/>
            <ac:cxnSpMk id="21" creationId="{9CED1FED-6E4F-CECC-AD0D-B994479A22B1}"/>
          </ac:cxnSpMkLst>
        </pc:cxnChg>
      </pc:sldChg>
      <pc:sldChg chg="addSp delSp modSp del mod">
        <pc:chgData name="Patsita Patcharatipsakul" userId="449d802d-acc3-48b2-9da4-4ca227f4a9df" providerId="ADAL" clId="{8009214F-8DDE-EF47-BD9E-23C5070B51E6}" dt="2023-10-15T08:07:47.150" v="55" actId="2696"/>
        <pc:sldMkLst>
          <pc:docMk/>
          <pc:sldMk cId="989100483" sldId="268"/>
        </pc:sldMkLst>
        <pc:spChg chg="del">
          <ac:chgData name="Patsita Patcharatipsakul" userId="449d802d-acc3-48b2-9da4-4ca227f4a9df" providerId="ADAL" clId="{8009214F-8DDE-EF47-BD9E-23C5070B51E6}" dt="2023-10-15T08:06:39.713" v="47" actId="478"/>
          <ac:spMkLst>
            <pc:docMk/>
            <pc:sldMk cId="989100483" sldId="268"/>
            <ac:spMk id="2" creationId="{5506B842-85EC-1F03-B249-E873B2A49C8B}"/>
          </ac:spMkLst>
        </pc:spChg>
        <pc:spChg chg="add del mod">
          <ac:chgData name="Patsita Patcharatipsakul" userId="449d802d-acc3-48b2-9da4-4ca227f4a9df" providerId="ADAL" clId="{8009214F-8DDE-EF47-BD9E-23C5070B51E6}" dt="2023-10-15T08:07:44.066" v="54" actId="47"/>
          <ac:spMkLst>
            <pc:docMk/>
            <pc:sldMk cId="989100483" sldId="268"/>
            <ac:spMk id="4" creationId="{F13EA515-FECA-5C3C-CE8E-FCE993E427C6}"/>
          </ac:spMkLst>
        </pc:spChg>
      </pc:sldChg>
      <pc:sldChg chg="addSp delSp modSp mod setBg">
        <pc:chgData name="Patsita Patcharatipsakul" userId="449d802d-acc3-48b2-9da4-4ca227f4a9df" providerId="ADAL" clId="{8009214F-8DDE-EF47-BD9E-23C5070B51E6}" dt="2023-10-16T07:31:07.083" v="2990"/>
        <pc:sldMkLst>
          <pc:docMk/>
          <pc:sldMk cId="3423915265" sldId="269"/>
        </pc:sldMkLst>
        <pc:spChg chg="mod">
          <ac:chgData name="Patsita Patcharatipsakul" userId="449d802d-acc3-48b2-9da4-4ca227f4a9df" providerId="ADAL" clId="{8009214F-8DDE-EF47-BD9E-23C5070B51E6}" dt="2023-10-15T08:24:56.321" v="494" actId="1076"/>
          <ac:spMkLst>
            <pc:docMk/>
            <pc:sldMk cId="3423915265" sldId="269"/>
            <ac:spMk id="2" creationId="{E707C39D-2684-E1B8-42E2-78FC5B98C5D7}"/>
          </ac:spMkLst>
        </pc:spChg>
        <pc:spChg chg="del">
          <ac:chgData name="Patsita Patcharatipsakul" userId="449d802d-acc3-48b2-9da4-4ca227f4a9df" providerId="ADAL" clId="{8009214F-8DDE-EF47-BD9E-23C5070B51E6}" dt="2023-10-15T08:10:11.460" v="68" actId="931"/>
          <ac:spMkLst>
            <pc:docMk/>
            <pc:sldMk cId="3423915265" sldId="269"/>
            <ac:spMk id="3" creationId="{8457E32B-72F1-717D-A9C5-42EB643CB2F6}"/>
          </ac:spMkLst>
        </pc:spChg>
        <pc:spChg chg="add del mod">
          <ac:chgData name="Patsita Patcharatipsakul" userId="449d802d-acc3-48b2-9da4-4ca227f4a9df" providerId="ADAL" clId="{8009214F-8DDE-EF47-BD9E-23C5070B51E6}" dt="2023-10-16T07:31:07.083" v="2990"/>
          <ac:spMkLst>
            <pc:docMk/>
            <pc:sldMk cId="3423915265" sldId="269"/>
            <ac:spMk id="4" creationId="{12FCACD6-DDF4-C381-B466-9CB0754DCC6F}"/>
          </ac:spMkLst>
        </pc:spChg>
        <pc:spChg chg="add del mod">
          <ac:chgData name="Patsita Patcharatipsakul" userId="449d802d-acc3-48b2-9da4-4ca227f4a9df" providerId="ADAL" clId="{8009214F-8DDE-EF47-BD9E-23C5070B51E6}" dt="2023-10-15T08:11:56.205" v="77" actId="931"/>
          <ac:spMkLst>
            <pc:docMk/>
            <pc:sldMk cId="3423915265" sldId="269"/>
            <ac:spMk id="9" creationId="{05A9FF12-6334-064C-925F-13DAB51028A3}"/>
          </ac:spMkLst>
        </pc:spChg>
        <pc:spChg chg="add del mod">
          <ac:chgData name="Patsita Patcharatipsakul" userId="449d802d-acc3-48b2-9da4-4ca227f4a9df" providerId="ADAL" clId="{8009214F-8DDE-EF47-BD9E-23C5070B51E6}" dt="2023-10-15T08:16:12.437" v="132" actId="478"/>
          <ac:spMkLst>
            <pc:docMk/>
            <pc:sldMk cId="3423915265" sldId="269"/>
            <ac:spMk id="14" creationId="{44B35FEA-4560-3C97-149E-78586EFC2EB9}"/>
          </ac:spMkLst>
        </pc:spChg>
        <pc:spChg chg="add mod">
          <ac:chgData name="Patsita Patcharatipsakul" userId="449d802d-acc3-48b2-9da4-4ca227f4a9df" providerId="ADAL" clId="{8009214F-8DDE-EF47-BD9E-23C5070B51E6}" dt="2023-10-15T09:20:14.025" v="1612" actId="1076"/>
          <ac:spMkLst>
            <pc:docMk/>
            <pc:sldMk cId="3423915265" sldId="269"/>
            <ac:spMk id="21" creationId="{9BCAA111-67CD-0387-FC63-A33AD7AAC602}"/>
          </ac:spMkLst>
        </pc:spChg>
        <pc:spChg chg="add mod">
          <ac:chgData name="Patsita Patcharatipsakul" userId="449d802d-acc3-48b2-9da4-4ca227f4a9df" providerId="ADAL" clId="{8009214F-8DDE-EF47-BD9E-23C5070B51E6}" dt="2023-10-15T09:25:23.524" v="1727" actId="1037"/>
          <ac:spMkLst>
            <pc:docMk/>
            <pc:sldMk cId="3423915265" sldId="269"/>
            <ac:spMk id="24" creationId="{E99F27ED-FA54-94C9-D330-0A7C47FAB89F}"/>
          </ac:spMkLst>
        </pc:spChg>
        <pc:spChg chg="add">
          <ac:chgData name="Patsita Patcharatipsakul" userId="449d802d-acc3-48b2-9da4-4ca227f4a9df" providerId="ADAL" clId="{8009214F-8DDE-EF47-BD9E-23C5070B51E6}" dt="2023-10-15T08:18:17.433" v="136" actId="26606"/>
          <ac:spMkLst>
            <pc:docMk/>
            <pc:sldMk cId="3423915265" sldId="269"/>
            <ac:spMk id="27" creationId="{36F25574-B82C-446E-9C5F-5A9DB3A3856F}"/>
          </ac:spMkLst>
        </pc:spChg>
        <pc:spChg chg="add">
          <ac:chgData name="Patsita Patcharatipsakul" userId="449d802d-acc3-48b2-9da4-4ca227f4a9df" providerId="ADAL" clId="{8009214F-8DDE-EF47-BD9E-23C5070B51E6}" dt="2023-10-15T08:18:17.433" v="136" actId="26606"/>
          <ac:spMkLst>
            <pc:docMk/>
            <pc:sldMk cId="3423915265" sldId="269"/>
            <ac:spMk id="29" creationId="{F3B9A188-8134-46A8-B055-23F9554AC753}"/>
          </ac:spMkLst>
        </pc:spChg>
        <pc:spChg chg="add">
          <ac:chgData name="Patsita Patcharatipsakul" userId="449d802d-acc3-48b2-9da4-4ca227f4a9df" providerId="ADAL" clId="{8009214F-8DDE-EF47-BD9E-23C5070B51E6}" dt="2023-10-15T08:18:17.433" v="136" actId="26606"/>
          <ac:spMkLst>
            <pc:docMk/>
            <pc:sldMk cId="3423915265" sldId="269"/>
            <ac:spMk id="31" creationId="{74A1CB35-037B-4797-B356-1BD882D792E2}"/>
          </ac:spMkLst>
        </pc:spChg>
        <pc:spChg chg="add">
          <ac:chgData name="Patsita Patcharatipsakul" userId="449d802d-acc3-48b2-9da4-4ca227f4a9df" providerId="ADAL" clId="{8009214F-8DDE-EF47-BD9E-23C5070B51E6}" dt="2023-10-15T08:18:17.433" v="136" actId="26606"/>
          <ac:spMkLst>
            <pc:docMk/>
            <pc:sldMk cId="3423915265" sldId="269"/>
            <ac:spMk id="33" creationId="{C5F69933-676F-4A65-B0A8-5A7586273A06}"/>
          </ac:spMkLst>
        </pc:spChg>
        <pc:spChg chg="add">
          <ac:chgData name="Patsita Patcharatipsakul" userId="449d802d-acc3-48b2-9da4-4ca227f4a9df" providerId="ADAL" clId="{8009214F-8DDE-EF47-BD9E-23C5070B51E6}" dt="2023-10-15T08:18:17.433" v="136" actId="26606"/>
          <ac:spMkLst>
            <pc:docMk/>
            <pc:sldMk cId="3423915265" sldId="269"/>
            <ac:spMk id="35" creationId="{1A14DE11-7F23-4A12-A561-ED273516EB64}"/>
          </ac:spMkLst>
        </pc:spChg>
        <pc:picChg chg="add del mod">
          <ac:chgData name="Patsita Patcharatipsakul" userId="449d802d-acc3-48b2-9da4-4ca227f4a9df" providerId="ADAL" clId="{8009214F-8DDE-EF47-BD9E-23C5070B51E6}" dt="2023-10-15T08:11:50.065" v="76" actId="478"/>
          <ac:picMkLst>
            <pc:docMk/>
            <pc:sldMk cId="3423915265" sldId="269"/>
            <ac:picMk id="5" creationId="{D530DDC7-717F-F3E8-AED6-E78E3BA60BA8}"/>
          </ac:picMkLst>
        </pc:picChg>
        <pc:picChg chg="add del mod">
          <ac:chgData name="Patsita Patcharatipsakul" userId="449d802d-acc3-48b2-9da4-4ca227f4a9df" providerId="ADAL" clId="{8009214F-8DDE-EF47-BD9E-23C5070B51E6}" dt="2023-10-15T08:13:07.795" v="82" actId="478"/>
          <ac:picMkLst>
            <pc:docMk/>
            <pc:sldMk cId="3423915265" sldId="269"/>
            <ac:picMk id="7" creationId="{35D0787B-9E57-D351-DD86-8EF408408D5A}"/>
          </ac:picMkLst>
        </pc:picChg>
        <pc:picChg chg="add del mod ord">
          <ac:chgData name="Patsita Patcharatipsakul" userId="449d802d-acc3-48b2-9da4-4ca227f4a9df" providerId="ADAL" clId="{8009214F-8DDE-EF47-BD9E-23C5070B51E6}" dt="2023-10-16T07:30:53.518" v="2984" actId="478"/>
          <ac:picMkLst>
            <pc:docMk/>
            <pc:sldMk cId="3423915265" sldId="269"/>
            <ac:picMk id="11" creationId="{045712E4-BDA6-785E-2989-E423E7814F7F}"/>
          </ac:picMkLst>
        </pc:picChg>
        <pc:picChg chg="add del mod">
          <ac:chgData name="Patsita Patcharatipsakul" userId="449d802d-acc3-48b2-9da4-4ca227f4a9df" providerId="ADAL" clId="{8009214F-8DDE-EF47-BD9E-23C5070B51E6}" dt="2023-10-15T08:15:23.399" v="119" actId="478"/>
          <ac:picMkLst>
            <pc:docMk/>
            <pc:sldMk cId="3423915265" sldId="269"/>
            <ac:picMk id="13" creationId="{B35CCB5F-799E-618F-7E03-22BB1ACFE6EA}"/>
          </ac:picMkLst>
        </pc:picChg>
        <pc:picChg chg="add mod">
          <ac:chgData name="Patsita Patcharatipsakul" userId="449d802d-acc3-48b2-9da4-4ca227f4a9df" providerId="ADAL" clId="{8009214F-8DDE-EF47-BD9E-23C5070B51E6}" dt="2023-10-15T08:18:17.433" v="136" actId="26606"/>
          <ac:picMkLst>
            <pc:docMk/>
            <pc:sldMk cId="3423915265" sldId="269"/>
            <ac:picMk id="16" creationId="{A60226A9-04AE-19E4-E446-A6E2BD5B3E0F}"/>
          </ac:picMkLst>
        </pc:picChg>
        <pc:picChg chg="add mod">
          <ac:chgData name="Patsita Patcharatipsakul" userId="449d802d-acc3-48b2-9da4-4ca227f4a9df" providerId="ADAL" clId="{8009214F-8DDE-EF47-BD9E-23C5070B51E6}" dt="2023-10-16T07:31:04.099" v="2988" actId="1076"/>
          <ac:picMkLst>
            <pc:docMk/>
            <pc:sldMk cId="3423915265" sldId="269"/>
            <ac:picMk id="18" creationId="{9A01CD70-1B77-D0A9-6551-B6FAED6B20BC}"/>
          </ac:picMkLst>
        </pc:picChg>
        <pc:picChg chg="add mod ord">
          <ac:chgData name="Patsita Patcharatipsakul" userId="449d802d-acc3-48b2-9da4-4ca227f4a9df" providerId="ADAL" clId="{8009214F-8DDE-EF47-BD9E-23C5070B51E6}" dt="2023-10-15T08:18:17.433" v="136" actId="26606"/>
          <ac:picMkLst>
            <pc:docMk/>
            <pc:sldMk cId="3423915265" sldId="269"/>
            <ac:picMk id="20" creationId="{2781323B-A1F5-6C8D-0052-062087B1826B}"/>
          </ac:picMkLst>
        </pc:picChg>
      </pc:sldChg>
      <pc:sldChg chg="addSp delSp modSp mod setBg">
        <pc:chgData name="Patsita Patcharatipsakul" userId="449d802d-acc3-48b2-9da4-4ca227f4a9df" providerId="ADAL" clId="{8009214F-8DDE-EF47-BD9E-23C5070B51E6}" dt="2023-10-16T07:04:50.274" v="2608" actId="1076"/>
        <pc:sldMkLst>
          <pc:docMk/>
          <pc:sldMk cId="3580282974" sldId="270"/>
        </pc:sldMkLst>
        <pc:spChg chg="mod">
          <ac:chgData name="Patsita Patcharatipsakul" userId="449d802d-acc3-48b2-9da4-4ca227f4a9df" providerId="ADAL" clId="{8009214F-8DDE-EF47-BD9E-23C5070B51E6}" dt="2023-10-15T08:32:49.306" v="743" actId="1076"/>
          <ac:spMkLst>
            <pc:docMk/>
            <pc:sldMk cId="3580282974" sldId="270"/>
            <ac:spMk id="2" creationId="{C3EB45A6-C9DD-3A3B-C734-94B4699A3ADC}"/>
          </ac:spMkLst>
        </pc:spChg>
        <pc:spChg chg="del">
          <ac:chgData name="Patsita Patcharatipsakul" userId="449d802d-acc3-48b2-9da4-4ca227f4a9df" providerId="ADAL" clId="{8009214F-8DDE-EF47-BD9E-23C5070B51E6}" dt="2023-10-15T08:28:44.900" v="542" actId="931"/>
          <ac:spMkLst>
            <pc:docMk/>
            <pc:sldMk cId="3580282974" sldId="270"/>
            <ac:spMk id="3" creationId="{383CC597-B3A6-6267-3A56-940D2DFB21E8}"/>
          </ac:spMkLst>
        </pc:spChg>
        <pc:spChg chg="add mod">
          <ac:chgData name="Patsita Patcharatipsakul" userId="449d802d-acc3-48b2-9da4-4ca227f4a9df" providerId="ADAL" clId="{8009214F-8DDE-EF47-BD9E-23C5070B51E6}" dt="2023-10-16T07:04:50.274" v="2608" actId="1076"/>
          <ac:spMkLst>
            <pc:docMk/>
            <pc:sldMk cId="3580282974" sldId="270"/>
            <ac:spMk id="3" creationId="{73576070-CD1C-2153-5C54-84F9F5A106A9}"/>
          </ac:spMkLst>
        </pc:spChg>
        <pc:spChg chg="add mod">
          <ac:chgData name="Patsita Patcharatipsakul" userId="449d802d-acc3-48b2-9da4-4ca227f4a9df" providerId="ADAL" clId="{8009214F-8DDE-EF47-BD9E-23C5070B51E6}" dt="2023-10-15T09:28:36.781" v="1799" actId="1076"/>
          <ac:spMkLst>
            <pc:docMk/>
            <pc:sldMk cId="3580282974" sldId="270"/>
            <ac:spMk id="11" creationId="{C804FA06-69DF-4971-BE2E-1A36664F5FD0}"/>
          </ac:spMkLst>
        </pc:spChg>
        <pc:picChg chg="add mod ord">
          <ac:chgData name="Patsita Patcharatipsakul" userId="449d802d-acc3-48b2-9da4-4ca227f4a9df" providerId="ADAL" clId="{8009214F-8DDE-EF47-BD9E-23C5070B51E6}" dt="2023-10-15T09:28:38.705" v="1802" actId="1037"/>
          <ac:picMkLst>
            <pc:docMk/>
            <pc:sldMk cId="3580282974" sldId="270"/>
            <ac:picMk id="5" creationId="{88361855-9F24-E9D4-284C-5CAD225E0DEB}"/>
          </ac:picMkLst>
        </pc:picChg>
        <pc:picChg chg="add mod">
          <ac:chgData name="Patsita Patcharatipsakul" userId="449d802d-acc3-48b2-9da4-4ca227f4a9df" providerId="ADAL" clId="{8009214F-8DDE-EF47-BD9E-23C5070B51E6}" dt="2023-10-15T09:26:09.996" v="1734" actId="1076"/>
          <ac:picMkLst>
            <pc:docMk/>
            <pc:sldMk cId="3580282974" sldId="270"/>
            <ac:picMk id="7" creationId="{F6583270-6275-6BE6-4535-3BA492A697F5}"/>
          </ac:picMkLst>
        </pc:picChg>
        <pc:picChg chg="add del mod">
          <ac:chgData name="Patsita Patcharatipsakul" userId="449d802d-acc3-48b2-9da4-4ca227f4a9df" providerId="ADAL" clId="{8009214F-8DDE-EF47-BD9E-23C5070B51E6}" dt="2023-10-15T08:29:25.371" v="545" actId="478"/>
          <ac:picMkLst>
            <pc:docMk/>
            <pc:sldMk cId="3580282974" sldId="270"/>
            <ac:picMk id="9" creationId="{CA930DFA-2927-C4AA-F5DC-DB1BB611D2C3}"/>
          </ac:picMkLst>
        </pc:picChg>
      </pc:sldChg>
      <pc:sldChg chg="addSp delSp modSp mod setBg addAnim delAnim setClrOvrMap">
        <pc:chgData name="Patsita Patcharatipsakul" userId="449d802d-acc3-48b2-9da4-4ca227f4a9df" providerId="ADAL" clId="{8009214F-8DDE-EF47-BD9E-23C5070B51E6}" dt="2023-10-16T07:06:51.567" v="2645" actId="478"/>
        <pc:sldMkLst>
          <pc:docMk/>
          <pc:sldMk cId="993860231" sldId="271"/>
        </pc:sldMkLst>
        <pc:spChg chg="mod">
          <ac:chgData name="Patsita Patcharatipsakul" userId="449d802d-acc3-48b2-9da4-4ca227f4a9df" providerId="ADAL" clId="{8009214F-8DDE-EF47-BD9E-23C5070B51E6}" dt="2023-10-16T07:03:46.029" v="2572" actId="26606"/>
          <ac:spMkLst>
            <pc:docMk/>
            <pc:sldMk cId="993860231" sldId="271"/>
            <ac:spMk id="2" creationId="{E8054ECB-539C-ACB8-8908-B97EC2F4E3C4}"/>
          </ac:spMkLst>
        </pc:spChg>
        <pc:spChg chg="mod">
          <ac:chgData name="Patsita Patcharatipsakul" userId="449d802d-acc3-48b2-9da4-4ca227f4a9df" providerId="ADAL" clId="{8009214F-8DDE-EF47-BD9E-23C5070B51E6}" dt="2023-10-16T04:34:41.529" v="2539" actId="5793"/>
          <ac:spMkLst>
            <pc:docMk/>
            <pc:sldMk cId="993860231" sldId="271"/>
            <ac:spMk id="3" creationId="{C027E2FE-EBAF-A4AC-05DE-5BB5BDDA2DA8}"/>
          </ac:spMkLst>
        </pc:spChg>
        <pc:spChg chg="del mod">
          <ac:chgData name="Patsita Patcharatipsakul" userId="449d802d-acc3-48b2-9da4-4ca227f4a9df" providerId="ADAL" clId="{8009214F-8DDE-EF47-BD9E-23C5070B51E6}" dt="2023-10-16T07:06:51.567" v="2645" actId="478"/>
          <ac:spMkLst>
            <pc:docMk/>
            <pc:sldMk cId="993860231" sldId="271"/>
            <ac:spMk id="5" creationId="{8D51540C-E367-3015-9971-993C25FEA7A8}"/>
          </ac:spMkLst>
        </pc:spChg>
        <pc:spChg chg="add mod">
          <ac:chgData name="Patsita Patcharatipsakul" userId="449d802d-acc3-48b2-9da4-4ca227f4a9df" providerId="ADAL" clId="{8009214F-8DDE-EF47-BD9E-23C5070B51E6}" dt="2023-10-16T07:06:49.139" v="2644" actId="1076"/>
          <ac:spMkLst>
            <pc:docMk/>
            <pc:sldMk cId="993860231" sldId="271"/>
            <ac:spMk id="7" creationId="{F1E54EF3-1BB6-EA5E-AF2C-05D1EC252134}"/>
          </ac:spMkLst>
        </pc:spChg>
        <pc:picChg chg="add mod ord">
          <ac:chgData name="Patsita Patcharatipsakul" userId="449d802d-acc3-48b2-9da4-4ca227f4a9df" providerId="ADAL" clId="{8009214F-8DDE-EF47-BD9E-23C5070B51E6}" dt="2023-10-16T07:04:25.522" v="2606" actId="29295"/>
          <ac:picMkLst>
            <pc:docMk/>
            <pc:sldMk cId="993860231" sldId="271"/>
            <ac:picMk id="6" creationId="{0BAAACC4-238E-C08E-4E2F-0D1EDEA99352}"/>
          </ac:picMkLst>
        </pc:picChg>
      </pc:sldChg>
      <pc:sldChg chg="ord">
        <pc:chgData name="Patsita Patcharatipsakul" userId="449d802d-acc3-48b2-9da4-4ca227f4a9df" providerId="ADAL" clId="{8009214F-8DDE-EF47-BD9E-23C5070B51E6}" dt="2023-10-16T07:28:20.214" v="2961" actId="20578"/>
        <pc:sldMkLst>
          <pc:docMk/>
          <pc:sldMk cId="1784001659" sldId="275"/>
        </pc:sldMkLst>
      </pc:sldChg>
      <pc:sldChg chg="del">
        <pc:chgData name="Patsita Patcharatipsakul" userId="449d802d-acc3-48b2-9da4-4ca227f4a9df" providerId="ADAL" clId="{8009214F-8DDE-EF47-BD9E-23C5070B51E6}" dt="2023-10-15T08:06:35.322" v="46" actId="2696"/>
        <pc:sldMkLst>
          <pc:docMk/>
          <pc:sldMk cId="1447825815" sldId="278"/>
        </pc:sldMkLst>
      </pc:sldChg>
      <pc:sldChg chg="del">
        <pc:chgData name="Patsita Patcharatipsakul" userId="449d802d-acc3-48b2-9da4-4ca227f4a9df" providerId="ADAL" clId="{8009214F-8DDE-EF47-BD9E-23C5070B51E6}" dt="2023-10-15T08:06:34.056" v="45" actId="2696"/>
        <pc:sldMkLst>
          <pc:docMk/>
          <pc:sldMk cId="1297344145" sldId="279"/>
        </pc:sldMkLst>
      </pc:sldChg>
      <pc:sldChg chg="addSp delSp modSp new mod">
        <pc:chgData name="Patsita Patcharatipsakul" userId="449d802d-acc3-48b2-9da4-4ca227f4a9df" providerId="ADAL" clId="{8009214F-8DDE-EF47-BD9E-23C5070B51E6}" dt="2023-10-16T04:29:30.643" v="2538" actId="14100"/>
        <pc:sldMkLst>
          <pc:docMk/>
          <pc:sldMk cId="1488410203" sldId="281"/>
        </pc:sldMkLst>
        <pc:spChg chg="mod">
          <ac:chgData name="Patsita Patcharatipsakul" userId="449d802d-acc3-48b2-9da4-4ca227f4a9df" providerId="ADAL" clId="{8009214F-8DDE-EF47-BD9E-23C5070B51E6}" dt="2023-10-16T02:36:38.867" v="2382" actId="20577"/>
          <ac:spMkLst>
            <pc:docMk/>
            <pc:sldMk cId="1488410203" sldId="281"/>
            <ac:spMk id="2" creationId="{9F6EED90-D4AA-C528-2CC8-D1263A31DA5B}"/>
          </ac:spMkLst>
        </pc:spChg>
        <pc:spChg chg="del mod">
          <ac:chgData name="Patsita Patcharatipsakul" userId="449d802d-acc3-48b2-9da4-4ca227f4a9df" providerId="ADAL" clId="{8009214F-8DDE-EF47-BD9E-23C5070B51E6}" dt="2023-10-16T01:40:02.487" v="1818" actId="1032"/>
          <ac:spMkLst>
            <pc:docMk/>
            <pc:sldMk cId="1488410203" sldId="281"/>
            <ac:spMk id="3" creationId="{178CBDA6-EC23-B4FC-2EA0-F4FDE1904E16}"/>
          </ac:spMkLst>
        </pc:spChg>
        <pc:spChg chg="add mod topLvl">
          <ac:chgData name="Patsita Patcharatipsakul" userId="449d802d-acc3-48b2-9da4-4ca227f4a9df" providerId="ADAL" clId="{8009214F-8DDE-EF47-BD9E-23C5070B51E6}" dt="2023-10-16T01:54:02.297" v="2356" actId="1037"/>
          <ac:spMkLst>
            <pc:docMk/>
            <pc:sldMk cId="1488410203" sldId="281"/>
            <ac:spMk id="6" creationId="{686EEFFB-A78E-678D-2288-F69A9108D93A}"/>
          </ac:spMkLst>
        </pc:spChg>
        <pc:spChg chg="add del mod topLvl">
          <ac:chgData name="Patsita Patcharatipsakul" userId="449d802d-acc3-48b2-9da4-4ca227f4a9df" providerId="ADAL" clId="{8009214F-8DDE-EF47-BD9E-23C5070B51E6}" dt="2023-10-16T01:42:59.755" v="1922" actId="478"/>
          <ac:spMkLst>
            <pc:docMk/>
            <pc:sldMk cId="1488410203" sldId="281"/>
            <ac:spMk id="7" creationId="{2547323E-F8D2-0AFA-610B-8B89E475A46E}"/>
          </ac:spMkLst>
        </pc:spChg>
        <pc:spChg chg="add del mod">
          <ac:chgData name="Patsita Patcharatipsakul" userId="449d802d-acc3-48b2-9da4-4ca227f4a9df" providerId="ADAL" clId="{8009214F-8DDE-EF47-BD9E-23C5070B51E6}" dt="2023-10-16T01:54:00.485" v="2352" actId="1037"/>
          <ac:spMkLst>
            <pc:docMk/>
            <pc:sldMk cId="1488410203" sldId="281"/>
            <ac:spMk id="8" creationId="{67E861E5-333F-B3A8-6BE2-120699719BCE}"/>
          </ac:spMkLst>
        </pc:spChg>
        <pc:spChg chg="add mod">
          <ac:chgData name="Patsita Patcharatipsakul" userId="449d802d-acc3-48b2-9da4-4ca227f4a9df" providerId="ADAL" clId="{8009214F-8DDE-EF47-BD9E-23C5070B51E6}" dt="2023-10-16T01:48:24.683" v="2187" actId="207"/>
          <ac:spMkLst>
            <pc:docMk/>
            <pc:sldMk cId="1488410203" sldId="281"/>
            <ac:spMk id="9" creationId="{F6E7F492-696A-2B35-B42C-92040076815F}"/>
          </ac:spMkLst>
        </pc:spChg>
        <pc:spChg chg="add mod">
          <ac:chgData name="Patsita Patcharatipsakul" userId="449d802d-acc3-48b2-9da4-4ca227f4a9df" providerId="ADAL" clId="{8009214F-8DDE-EF47-BD9E-23C5070B51E6}" dt="2023-10-16T01:48:36.397" v="2204" actId="207"/>
          <ac:spMkLst>
            <pc:docMk/>
            <pc:sldMk cId="1488410203" sldId="281"/>
            <ac:spMk id="10" creationId="{7D264399-08EA-03D3-E782-5849B271B780}"/>
          </ac:spMkLst>
        </pc:spChg>
        <pc:spChg chg="add mod">
          <ac:chgData name="Patsita Patcharatipsakul" userId="449d802d-acc3-48b2-9da4-4ca227f4a9df" providerId="ADAL" clId="{8009214F-8DDE-EF47-BD9E-23C5070B51E6}" dt="2023-10-16T01:53:03.243" v="2341" actId="1076"/>
          <ac:spMkLst>
            <pc:docMk/>
            <pc:sldMk cId="1488410203" sldId="281"/>
            <ac:spMk id="11" creationId="{54F213B7-F14B-28C0-EB3E-287F96B74CDA}"/>
          </ac:spMkLst>
        </pc:spChg>
        <pc:spChg chg="add mod">
          <ac:chgData name="Patsita Patcharatipsakul" userId="449d802d-acc3-48b2-9da4-4ca227f4a9df" providerId="ADAL" clId="{8009214F-8DDE-EF47-BD9E-23C5070B51E6}" dt="2023-10-16T01:52:59.697" v="2340" actId="1076"/>
          <ac:spMkLst>
            <pc:docMk/>
            <pc:sldMk cId="1488410203" sldId="281"/>
            <ac:spMk id="12" creationId="{EAACF7FE-B8EB-9238-ED58-C37EB4FFDC70}"/>
          </ac:spMkLst>
        </pc:spChg>
        <pc:spChg chg="add mod">
          <ac:chgData name="Patsita Patcharatipsakul" userId="449d802d-acc3-48b2-9da4-4ca227f4a9df" providerId="ADAL" clId="{8009214F-8DDE-EF47-BD9E-23C5070B51E6}" dt="2023-10-16T04:29:16.830" v="2536" actId="20577"/>
          <ac:spMkLst>
            <pc:docMk/>
            <pc:sldMk cId="1488410203" sldId="281"/>
            <ac:spMk id="13" creationId="{98859D90-B8DD-2F2D-8938-BAD5C246699A}"/>
          </ac:spMkLst>
        </pc:spChg>
        <pc:spChg chg="add mod">
          <ac:chgData name="Patsita Patcharatipsakul" userId="449d802d-acc3-48b2-9da4-4ca227f4a9df" providerId="ADAL" clId="{8009214F-8DDE-EF47-BD9E-23C5070B51E6}" dt="2023-10-16T04:29:30.643" v="2538" actId="14100"/>
          <ac:spMkLst>
            <pc:docMk/>
            <pc:sldMk cId="1488410203" sldId="281"/>
            <ac:spMk id="14" creationId="{E1B979D2-C21A-14AC-E07B-67F2CE090277}"/>
          </ac:spMkLst>
        </pc:spChg>
        <pc:grpChg chg="add del mod">
          <ac:chgData name="Patsita Patcharatipsakul" userId="449d802d-acc3-48b2-9da4-4ca227f4a9df" providerId="ADAL" clId="{8009214F-8DDE-EF47-BD9E-23C5070B51E6}" dt="2023-10-16T01:42:59.755" v="1922" actId="478"/>
          <ac:grpSpMkLst>
            <pc:docMk/>
            <pc:sldMk cId="1488410203" sldId="281"/>
            <ac:grpSpMk id="5" creationId="{8C06F8A4-D115-208A-9444-2B0BF39BBAF9}"/>
          </ac:grpSpMkLst>
        </pc:grpChg>
        <pc:graphicFrameChg chg="add mod modGraphic">
          <ac:chgData name="Patsita Patcharatipsakul" userId="449d802d-acc3-48b2-9da4-4ca227f4a9df" providerId="ADAL" clId="{8009214F-8DDE-EF47-BD9E-23C5070B51E6}" dt="2023-10-16T02:39:31.554" v="2390" actId="20577"/>
          <ac:graphicFrameMkLst>
            <pc:docMk/>
            <pc:sldMk cId="1488410203" sldId="281"/>
            <ac:graphicFrameMk id="4" creationId="{CFCE853C-73F8-62C1-1FA2-A6165E6A70DB}"/>
          </ac:graphicFrameMkLst>
        </pc:graphicFrameChg>
      </pc:sldChg>
      <pc:sldChg chg="addSp delSp modSp new mod setBg">
        <pc:chgData name="Patsita Patcharatipsakul" userId="449d802d-acc3-48b2-9da4-4ca227f4a9df" providerId="ADAL" clId="{8009214F-8DDE-EF47-BD9E-23C5070B51E6}" dt="2023-10-16T07:24:06.068" v="2828" actId="1076"/>
        <pc:sldMkLst>
          <pc:docMk/>
          <pc:sldMk cId="3902668463" sldId="282"/>
        </pc:sldMkLst>
        <pc:spChg chg="mod ord">
          <ac:chgData name="Patsita Patcharatipsakul" userId="449d802d-acc3-48b2-9da4-4ca227f4a9df" providerId="ADAL" clId="{8009214F-8DDE-EF47-BD9E-23C5070B51E6}" dt="2023-10-16T07:23:54.175" v="2825" actId="26606"/>
          <ac:spMkLst>
            <pc:docMk/>
            <pc:sldMk cId="3902668463" sldId="282"/>
            <ac:spMk id="2" creationId="{95B903CF-5C3E-4CB3-FC26-1AA8F11F70EC}"/>
          </ac:spMkLst>
        </pc:spChg>
        <pc:spChg chg="del">
          <ac:chgData name="Patsita Patcharatipsakul" userId="449d802d-acc3-48b2-9da4-4ca227f4a9df" providerId="ADAL" clId="{8009214F-8DDE-EF47-BD9E-23C5070B51E6}" dt="2023-10-16T02:58:55.807" v="2424" actId="931"/>
          <ac:spMkLst>
            <pc:docMk/>
            <pc:sldMk cId="3902668463" sldId="282"/>
            <ac:spMk id="3" creationId="{F0405D28-15A4-285C-2724-0CBD411F4E05}"/>
          </ac:spMkLst>
        </pc:spChg>
        <pc:spChg chg="add del mod">
          <ac:chgData name="Patsita Patcharatipsakul" userId="449d802d-acc3-48b2-9da4-4ca227f4a9df" providerId="ADAL" clId="{8009214F-8DDE-EF47-BD9E-23C5070B51E6}" dt="2023-10-16T07:23:17.891" v="2820" actId="478"/>
          <ac:spMkLst>
            <pc:docMk/>
            <pc:sldMk cId="3902668463" sldId="282"/>
            <ac:spMk id="4" creationId="{E42F4EB3-86D1-EE8B-13EC-4FCF366AF14A}"/>
          </ac:spMkLst>
        </pc:spChg>
        <pc:spChg chg="add mod">
          <ac:chgData name="Patsita Patcharatipsakul" userId="449d802d-acc3-48b2-9da4-4ca227f4a9df" providerId="ADAL" clId="{8009214F-8DDE-EF47-BD9E-23C5070B51E6}" dt="2023-10-16T07:24:06.068" v="2828" actId="1076"/>
          <ac:spMkLst>
            <pc:docMk/>
            <pc:sldMk cId="3902668463" sldId="282"/>
            <ac:spMk id="12" creationId="{A9D080B6-A67D-A026-ADD8-09C9022FD510}"/>
          </ac:spMkLst>
        </pc:spChg>
        <pc:spChg chg="add del mod">
          <ac:chgData name="Patsita Patcharatipsakul" userId="449d802d-acc3-48b2-9da4-4ca227f4a9df" providerId="ADAL" clId="{8009214F-8DDE-EF47-BD9E-23C5070B51E6}" dt="2023-10-16T07:23:12.142" v="2817" actId="478"/>
          <ac:spMkLst>
            <pc:docMk/>
            <pc:sldMk cId="3902668463" sldId="282"/>
            <ac:spMk id="14" creationId="{BA309AB1-4C2F-F23B-1168-AC0D1FD1E1FC}"/>
          </ac:spMkLst>
        </pc:spChg>
        <pc:spChg chg="add del mod">
          <ac:chgData name="Patsita Patcharatipsakul" userId="449d802d-acc3-48b2-9da4-4ca227f4a9df" providerId="ADAL" clId="{8009214F-8DDE-EF47-BD9E-23C5070B51E6}" dt="2023-10-16T07:23:16.040" v="2818" actId="478"/>
          <ac:spMkLst>
            <pc:docMk/>
            <pc:sldMk cId="3902668463" sldId="282"/>
            <ac:spMk id="16" creationId="{88A12391-CBCD-816C-D6F5-C61195AA574B}"/>
          </ac:spMkLst>
        </pc:spChg>
        <pc:picChg chg="add del mod ord">
          <ac:chgData name="Patsita Patcharatipsakul" userId="449d802d-acc3-48b2-9da4-4ca227f4a9df" providerId="ADAL" clId="{8009214F-8DDE-EF47-BD9E-23C5070B51E6}" dt="2023-10-16T07:23:09.184" v="2815" actId="478"/>
          <ac:picMkLst>
            <pc:docMk/>
            <pc:sldMk cId="3902668463" sldId="282"/>
            <ac:picMk id="5" creationId="{87B0E27F-434C-B577-9050-C1AA874C6E6C}"/>
          </ac:picMkLst>
        </pc:picChg>
        <pc:picChg chg="add del mod modCrop">
          <ac:chgData name="Patsita Patcharatipsakul" userId="449d802d-acc3-48b2-9da4-4ca227f4a9df" providerId="ADAL" clId="{8009214F-8DDE-EF47-BD9E-23C5070B51E6}" dt="2023-10-16T07:23:10.520" v="2816" actId="478"/>
          <ac:picMkLst>
            <pc:docMk/>
            <pc:sldMk cId="3902668463" sldId="282"/>
            <ac:picMk id="7" creationId="{2F1654B8-E41B-A879-3302-B54A3B989209}"/>
          </ac:picMkLst>
        </pc:picChg>
        <pc:picChg chg="add del mod">
          <ac:chgData name="Patsita Patcharatipsakul" userId="449d802d-acc3-48b2-9da4-4ca227f4a9df" providerId="ADAL" clId="{8009214F-8DDE-EF47-BD9E-23C5070B51E6}" dt="2023-10-16T03:04:56.112" v="2429" actId="478"/>
          <ac:picMkLst>
            <pc:docMk/>
            <pc:sldMk cId="3902668463" sldId="282"/>
            <ac:picMk id="7" creationId="{DE3F9FC6-AF73-886A-78F8-6BF228599B09}"/>
          </ac:picMkLst>
        </pc:picChg>
        <pc:picChg chg="add del mod modCrop">
          <ac:chgData name="Patsita Patcharatipsakul" userId="449d802d-acc3-48b2-9da4-4ca227f4a9df" providerId="ADAL" clId="{8009214F-8DDE-EF47-BD9E-23C5070B51E6}" dt="2023-10-16T07:11:26.681" v="2692" actId="478"/>
          <ac:picMkLst>
            <pc:docMk/>
            <pc:sldMk cId="3902668463" sldId="282"/>
            <ac:picMk id="9" creationId="{99DFB493-1F65-7B1E-7E7A-137EFFF0A790}"/>
          </ac:picMkLst>
        </pc:picChg>
        <pc:picChg chg="add mod modCrop">
          <ac:chgData name="Patsita Patcharatipsakul" userId="449d802d-acc3-48b2-9da4-4ca227f4a9df" providerId="ADAL" clId="{8009214F-8DDE-EF47-BD9E-23C5070B51E6}" dt="2023-10-16T07:23:58.424" v="2826" actId="14100"/>
          <ac:picMkLst>
            <pc:docMk/>
            <pc:sldMk cId="3902668463" sldId="282"/>
            <ac:picMk id="10" creationId="{D4D93C44-E81D-2D44-42C3-FA6E58F9C465}"/>
          </ac:picMkLst>
        </pc:picChg>
        <pc:picChg chg="add del mod">
          <ac:chgData name="Patsita Patcharatipsakul" userId="449d802d-acc3-48b2-9da4-4ca227f4a9df" providerId="ADAL" clId="{8009214F-8DDE-EF47-BD9E-23C5070B51E6}" dt="2023-10-16T07:17:30.184" v="2725" actId="478"/>
          <ac:picMkLst>
            <pc:docMk/>
            <pc:sldMk cId="3902668463" sldId="282"/>
            <ac:picMk id="11" creationId="{81C49CBB-7642-844D-D436-2BC4CDEB2914}"/>
          </ac:picMkLst>
        </pc:picChg>
      </pc:sldChg>
      <pc:sldChg chg="delSp modSp mod">
        <pc:chgData name="Patsita Patcharatipsakul" userId="449d802d-acc3-48b2-9da4-4ca227f4a9df" providerId="ADAL" clId="{8009214F-8DDE-EF47-BD9E-23C5070B51E6}" dt="2023-10-16T10:30:38.923" v="3358" actId="1076"/>
        <pc:sldMkLst>
          <pc:docMk/>
          <pc:sldMk cId="3890759785" sldId="283"/>
        </pc:sldMkLst>
        <pc:spChg chg="mod">
          <ac:chgData name="Patsita Patcharatipsakul" userId="449d802d-acc3-48b2-9da4-4ca227f4a9df" providerId="ADAL" clId="{8009214F-8DDE-EF47-BD9E-23C5070B51E6}" dt="2023-10-16T10:30:38.923" v="3358" actId="1076"/>
          <ac:spMkLst>
            <pc:docMk/>
            <pc:sldMk cId="3890759785" sldId="283"/>
            <ac:spMk id="3" creationId="{C3125477-E159-BD7A-0B79-657CC5EB43D9}"/>
          </ac:spMkLst>
        </pc:spChg>
        <pc:spChg chg="del">
          <ac:chgData name="Patsita Patcharatipsakul" userId="449d802d-acc3-48b2-9da4-4ca227f4a9df" providerId="ADAL" clId="{8009214F-8DDE-EF47-BD9E-23C5070B51E6}" dt="2023-10-16T09:40:08.972" v="3026" actId="478"/>
          <ac:spMkLst>
            <pc:docMk/>
            <pc:sldMk cId="3890759785" sldId="283"/>
            <ac:spMk id="5" creationId="{7CD266D5-1CE6-1D53-8352-D176E520BD81}"/>
          </ac:spMkLst>
        </pc:spChg>
      </pc:sldChg>
      <pc:sldChg chg="addSp delSp modSp new del mod setBg">
        <pc:chgData name="Patsita Patcharatipsakul" userId="449d802d-acc3-48b2-9da4-4ca227f4a9df" providerId="ADAL" clId="{8009214F-8DDE-EF47-BD9E-23C5070B51E6}" dt="2023-10-16T07:28:04.448" v="2956" actId="2696"/>
        <pc:sldMkLst>
          <pc:docMk/>
          <pc:sldMk cId="3493582520" sldId="285"/>
        </pc:sldMkLst>
        <pc:spChg chg="del mod">
          <ac:chgData name="Patsita Patcharatipsakul" userId="449d802d-acc3-48b2-9da4-4ca227f4a9df" providerId="ADAL" clId="{8009214F-8DDE-EF47-BD9E-23C5070B51E6}" dt="2023-10-16T07:26:23.580" v="2847" actId="478"/>
          <ac:spMkLst>
            <pc:docMk/>
            <pc:sldMk cId="3493582520" sldId="285"/>
            <ac:spMk id="2" creationId="{C5630891-38F8-6B07-E4EB-A9A3D459AAF6}"/>
          </ac:spMkLst>
        </pc:spChg>
        <pc:spChg chg="del">
          <ac:chgData name="Patsita Patcharatipsakul" userId="449d802d-acc3-48b2-9da4-4ca227f4a9df" providerId="ADAL" clId="{8009214F-8DDE-EF47-BD9E-23C5070B51E6}" dt="2023-10-16T07:26:37.491" v="2858" actId="26606"/>
          <ac:spMkLst>
            <pc:docMk/>
            <pc:sldMk cId="3493582520" sldId="285"/>
            <ac:spMk id="3" creationId="{AD1F3658-8237-F2D8-32E0-76699506D7AF}"/>
          </ac:spMkLst>
        </pc:spChg>
        <pc:spChg chg="add mod">
          <ac:chgData name="Patsita Patcharatipsakul" userId="449d802d-acc3-48b2-9da4-4ca227f4a9df" providerId="ADAL" clId="{8009214F-8DDE-EF47-BD9E-23C5070B51E6}" dt="2023-10-16T07:27:28.211" v="2946" actId="1076"/>
          <ac:spMkLst>
            <pc:docMk/>
            <pc:sldMk cId="3493582520" sldId="285"/>
            <ac:spMk id="5" creationId="{5BFDB202-9F68-2753-8F0E-926913D3B25F}"/>
          </ac:spMkLst>
        </pc:spChg>
        <pc:spChg chg="add">
          <ac:chgData name="Patsita Patcharatipsakul" userId="449d802d-acc3-48b2-9da4-4ca227f4a9df" providerId="ADAL" clId="{8009214F-8DDE-EF47-BD9E-23C5070B51E6}" dt="2023-10-16T07:26:37.491" v="2858" actId="26606"/>
          <ac:spMkLst>
            <pc:docMk/>
            <pc:sldMk cId="3493582520" sldId="285"/>
            <ac:spMk id="11" creationId="{A70E44F7-1AE7-45C1-BB2F-447BC47EA0F3}"/>
          </ac:spMkLst>
        </pc:spChg>
        <pc:picChg chg="add del mod">
          <ac:chgData name="Patsita Patcharatipsakul" userId="449d802d-acc3-48b2-9da4-4ca227f4a9df" providerId="ADAL" clId="{8009214F-8DDE-EF47-BD9E-23C5070B51E6}" dt="2023-10-16T07:27:05.488" v="2942" actId="478"/>
          <ac:picMkLst>
            <pc:docMk/>
            <pc:sldMk cId="3493582520" sldId="285"/>
            <ac:picMk id="7" creationId="{F86A4102-1C7F-01A2-C287-5E8FF8A41E5F}"/>
          </ac:picMkLst>
        </pc:picChg>
      </pc:sldChg>
      <pc:sldChg chg="addSp delSp modSp new mod ord">
        <pc:chgData name="Patsita Patcharatipsakul" userId="449d802d-acc3-48b2-9da4-4ca227f4a9df" providerId="ADAL" clId="{8009214F-8DDE-EF47-BD9E-23C5070B51E6}" dt="2023-10-16T07:28:38.389" v="2982" actId="1076"/>
        <pc:sldMkLst>
          <pc:docMk/>
          <pc:sldMk cId="1930975946" sldId="286"/>
        </pc:sldMkLst>
        <pc:spChg chg="del">
          <ac:chgData name="Patsita Patcharatipsakul" userId="449d802d-acc3-48b2-9da4-4ca227f4a9df" providerId="ADAL" clId="{8009214F-8DDE-EF47-BD9E-23C5070B51E6}" dt="2023-10-16T07:27:57.832" v="2952" actId="478"/>
          <ac:spMkLst>
            <pc:docMk/>
            <pc:sldMk cId="1930975946" sldId="286"/>
            <ac:spMk id="2" creationId="{A1BE1B0F-A102-64FA-C59E-6790D45A207C}"/>
          </ac:spMkLst>
        </pc:spChg>
        <pc:spChg chg="del mod">
          <ac:chgData name="Patsita Patcharatipsakul" userId="449d802d-acc3-48b2-9da4-4ca227f4a9df" providerId="ADAL" clId="{8009214F-8DDE-EF47-BD9E-23C5070B51E6}" dt="2023-10-16T07:28:00.450" v="2954" actId="478"/>
          <ac:spMkLst>
            <pc:docMk/>
            <pc:sldMk cId="1930975946" sldId="286"/>
            <ac:spMk id="3" creationId="{E2871C21-E1D9-B7BF-B619-DB321F295CE8}"/>
          </ac:spMkLst>
        </pc:spChg>
        <pc:spChg chg="add del mod">
          <ac:chgData name="Patsita Patcharatipsakul" userId="449d802d-acc3-48b2-9da4-4ca227f4a9df" providerId="ADAL" clId="{8009214F-8DDE-EF47-BD9E-23C5070B51E6}" dt="2023-10-16T07:28:13.880" v="2959" actId="767"/>
          <ac:spMkLst>
            <pc:docMk/>
            <pc:sldMk cId="1930975946" sldId="286"/>
            <ac:spMk id="6" creationId="{85B52AB5-1173-E24C-E3F2-95E6091A954D}"/>
          </ac:spMkLst>
        </pc:spChg>
        <pc:spChg chg="add mod">
          <ac:chgData name="Patsita Patcharatipsakul" userId="449d802d-acc3-48b2-9da4-4ca227f4a9df" providerId="ADAL" clId="{8009214F-8DDE-EF47-BD9E-23C5070B51E6}" dt="2023-10-16T07:28:35.007" v="2980" actId="207"/>
          <ac:spMkLst>
            <pc:docMk/>
            <pc:sldMk cId="1930975946" sldId="286"/>
            <ac:spMk id="7" creationId="{ADE64FAD-6950-BEE3-9A93-52766E13C2E1}"/>
          </ac:spMkLst>
        </pc:spChg>
        <pc:picChg chg="add del mod">
          <ac:chgData name="Patsita Patcharatipsakul" userId="449d802d-acc3-48b2-9da4-4ca227f4a9df" providerId="ADAL" clId="{8009214F-8DDE-EF47-BD9E-23C5070B51E6}" dt="2023-10-16T07:27:55.265" v="2951" actId="478"/>
          <ac:picMkLst>
            <pc:docMk/>
            <pc:sldMk cId="1930975946" sldId="286"/>
            <ac:picMk id="4" creationId="{739CD81F-C7B7-3A44-4A9D-2E453D3FA4DA}"/>
          </ac:picMkLst>
        </pc:picChg>
        <pc:picChg chg="add mod">
          <ac:chgData name="Patsita Patcharatipsakul" userId="449d802d-acc3-48b2-9da4-4ca227f4a9df" providerId="ADAL" clId="{8009214F-8DDE-EF47-BD9E-23C5070B51E6}" dt="2023-10-16T07:28:38.389" v="2982" actId="1076"/>
          <ac:picMkLst>
            <pc:docMk/>
            <pc:sldMk cId="1930975946" sldId="286"/>
            <ac:picMk id="5" creationId="{B169F156-BB99-3FE3-D8C3-5E04561BF24A}"/>
          </ac:picMkLst>
        </pc:picChg>
      </pc:sldChg>
      <pc:sldChg chg="addSp modSp new mod setBg">
        <pc:chgData name="Patsita Patcharatipsakul" userId="449d802d-acc3-48b2-9da4-4ca227f4a9df" providerId="ADAL" clId="{8009214F-8DDE-EF47-BD9E-23C5070B51E6}" dt="2023-10-16T10:01:32.046" v="3046" actId="14100"/>
        <pc:sldMkLst>
          <pc:docMk/>
          <pc:sldMk cId="3750192968" sldId="288"/>
        </pc:sldMkLst>
        <pc:spChg chg="mod">
          <ac:chgData name="Patsita Patcharatipsakul" userId="449d802d-acc3-48b2-9da4-4ca227f4a9df" providerId="ADAL" clId="{8009214F-8DDE-EF47-BD9E-23C5070B51E6}" dt="2023-10-16T10:01:24.762" v="3044" actId="26606"/>
          <ac:spMkLst>
            <pc:docMk/>
            <pc:sldMk cId="3750192968" sldId="288"/>
            <ac:spMk id="2" creationId="{C5FAE4F7-4949-532F-2CFF-3D417299F8C8}"/>
          </ac:spMkLst>
        </pc:spChg>
        <pc:spChg chg="mod">
          <ac:chgData name="Patsita Patcharatipsakul" userId="449d802d-acc3-48b2-9da4-4ca227f4a9df" providerId="ADAL" clId="{8009214F-8DDE-EF47-BD9E-23C5070B51E6}" dt="2023-10-16T10:01:32.046" v="3046" actId="14100"/>
          <ac:spMkLst>
            <pc:docMk/>
            <pc:sldMk cId="3750192968" sldId="288"/>
            <ac:spMk id="3" creationId="{102A73BC-05A7-B82B-E52E-A864A5BF7E39}"/>
          </ac:spMkLst>
        </pc:spChg>
        <pc:spChg chg="add">
          <ac:chgData name="Patsita Patcharatipsakul" userId="449d802d-acc3-48b2-9da4-4ca227f4a9df" providerId="ADAL" clId="{8009214F-8DDE-EF47-BD9E-23C5070B51E6}" dt="2023-10-16T10:01:24.762" v="3044" actId="26606"/>
          <ac:spMkLst>
            <pc:docMk/>
            <pc:sldMk cId="3750192968" sldId="288"/>
            <ac:spMk id="8" creationId="{2AEFFFF2-9EB4-4B6C-B9F8-2BA3EF89A21C}"/>
          </ac:spMkLst>
        </pc:spChg>
        <pc:spChg chg="add">
          <ac:chgData name="Patsita Patcharatipsakul" userId="449d802d-acc3-48b2-9da4-4ca227f4a9df" providerId="ADAL" clId="{8009214F-8DDE-EF47-BD9E-23C5070B51E6}" dt="2023-10-16T10:01:24.762" v="3044" actId="26606"/>
          <ac:spMkLst>
            <pc:docMk/>
            <pc:sldMk cId="3750192968" sldId="288"/>
            <ac:spMk id="10" creationId="{0D65299F-028F-4AFC-B46A-8DB33E20FE4A}"/>
          </ac:spMkLst>
        </pc:spChg>
        <pc:spChg chg="add">
          <ac:chgData name="Patsita Patcharatipsakul" userId="449d802d-acc3-48b2-9da4-4ca227f4a9df" providerId="ADAL" clId="{8009214F-8DDE-EF47-BD9E-23C5070B51E6}" dt="2023-10-16T10:01:24.762" v="3044" actId="26606"/>
          <ac:spMkLst>
            <pc:docMk/>
            <pc:sldMk cId="3750192968" sldId="288"/>
            <ac:spMk id="12" creationId="{BAC87F6E-526A-49B5-995D-42DB656594C9}"/>
          </ac:spMkLst>
        </pc:spChg>
      </pc:sldChg>
      <pc:sldChg chg="modSp add mod">
        <pc:chgData name="Patsita Patcharatipsakul" userId="449d802d-acc3-48b2-9da4-4ca227f4a9df" providerId="ADAL" clId="{8009214F-8DDE-EF47-BD9E-23C5070B51E6}" dt="2023-10-16T10:31:09.961" v="3369" actId="1076"/>
        <pc:sldMkLst>
          <pc:docMk/>
          <pc:sldMk cId="318020581" sldId="289"/>
        </pc:sldMkLst>
        <pc:spChg chg="mod">
          <ac:chgData name="Patsita Patcharatipsakul" userId="449d802d-acc3-48b2-9da4-4ca227f4a9df" providerId="ADAL" clId="{8009214F-8DDE-EF47-BD9E-23C5070B51E6}" dt="2023-10-16T10:31:09.961" v="3369" actId="1076"/>
          <ac:spMkLst>
            <pc:docMk/>
            <pc:sldMk cId="318020581" sldId="289"/>
            <ac:spMk id="3" creationId="{C3125477-E159-BD7A-0B79-657CC5EB43D9}"/>
          </ac:spMkLst>
        </pc:spChg>
      </pc:sldChg>
      <pc:sldChg chg="addSp delSp modSp new mod ord setBg">
        <pc:chgData name="Patsita Patcharatipsakul" userId="449d802d-acc3-48b2-9da4-4ca227f4a9df" providerId="ADAL" clId="{8009214F-8DDE-EF47-BD9E-23C5070B51E6}" dt="2023-10-16T10:14:58.150" v="3302" actId="20578"/>
        <pc:sldMkLst>
          <pc:docMk/>
          <pc:sldMk cId="4182950007" sldId="290"/>
        </pc:sldMkLst>
        <pc:spChg chg="mod">
          <ac:chgData name="Patsita Patcharatipsakul" userId="449d802d-acc3-48b2-9da4-4ca227f4a9df" providerId="ADAL" clId="{8009214F-8DDE-EF47-BD9E-23C5070B51E6}" dt="2023-10-16T10:14:35.464" v="3292" actId="20577"/>
          <ac:spMkLst>
            <pc:docMk/>
            <pc:sldMk cId="4182950007" sldId="290"/>
            <ac:spMk id="2" creationId="{95F56372-EB05-85B6-E274-F72FA2EC45EA}"/>
          </ac:spMkLst>
        </pc:spChg>
        <pc:spChg chg="del">
          <ac:chgData name="Patsita Patcharatipsakul" userId="449d802d-acc3-48b2-9da4-4ca227f4a9df" providerId="ADAL" clId="{8009214F-8DDE-EF47-BD9E-23C5070B51E6}" dt="2023-10-16T10:14:14.257" v="3257" actId="26606"/>
          <ac:spMkLst>
            <pc:docMk/>
            <pc:sldMk cId="4182950007" sldId="290"/>
            <ac:spMk id="3" creationId="{63A14F3D-507A-91DE-2409-48EDF9F80C9D}"/>
          </ac:spMkLst>
        </pc:spChg>
        <pc:picChg chg="add mod">
          <ac:chgData name="Patsita Patcharatipsakul" userId="449d802d-acc3-48b2-9da4-4ca227f4a9df" providerId="ADAL" clId="{8009214F-8DDE-EF47-BD9E-23C5070B51E6}" dt="2023-10-16T10:14:48.739" v="3301" actId="29295"/>
          <ac:picMkLst>
            <pc:docMk/>
            <pc:sldMk cId="4182950007" sldId="290"/>
            <ac:picMk id="5" creationId="{8A06C9F7-624D-9603-B2C3-97BC112ABE05}"/>
          </ac:picMkLst>
        </pc:picChg>
      </pc:sldChg>
      <pc:sldChg chg="modSp mod ord">
        <pc:chgData name="Patsita Patcharatipsakul" userId="449d802d-acc3-48b2-9da4-4ca227f4a9df" providerId="ADAL" clId="{8009214F-8DDE-EF47-BD9E-23C5070B51E6}" dt="2023-10-16T10:30:47.936" v="3365" actId="113"/>
        <pc:sldMkLst>
          <pc:docMk/>
          <pc:sldMk cId="929737745" sldId="291"/>
        </pc:sldMkLst>
        <pc:spChg chg="mod">
          <ac:chgData name="Patsita Patcharatipsakul" userId="449d802d-acc3-48b2-9da4-4ca227f4a9df" providerId="ADAL" clId="{8009214F-8DDE-EF47-BD9E-23C5070B51E6}" dt="2023-10-16T10:30:47.936" v="3365" actId="113"/>
          <ac:spMkLst>
            <pc:docMk/>
            <pc:sldMk cId="929737745" sldId="291"/>
            <ac:spMk id="3" creationId="{B052F4D9-7CD7-C59A-E00D-50C5C1E99D01}"/>
          </ac:spMkLst>
        </pc:spChg>
      </pc:sldChg>
    </pc:docChg>
  </pc:docChgLst>
  <pc:docChgLst>
    <pc:chgData name="Eric Wong Wang" userId="S::n11732482@qut.edu.au::ee205fbc-9038-419c-aa55-2800886aaeb7" providerId="AD" clId="Web-{AB465DEA-D19C-99EA-4186-5A98D569AD4D}"/>
    <pc:docChg chg="modSld">
      <pc:chgData name="Eric Wong Wang" userId="S::n11732482@qut.edu.au::ee205fbc-9038-419c-aa55-2800886aaeb7" providerId="AD" clId="Web-{AB465DEA-D19C-99EA-4186-5A98D569AD4D}" dt="2023-10-16T06:47:17.990" v="5" actId="20577"/>
      <pc:docMkLst>
        <pc:docMk/>
      </pc:docMkLst>
      <pc:sldChg chg="modSp">
        <pc:chgData name="Eric Wong Wang" userId="S::n11732482@qut.edu.au::ee205fbc-9038-419c-aa55-2800886aaeb7" providerId="AD" clId="Web-{AB465DEA-D19C-99EA-4186-5A98D569AD4D}" dt="2023-10-16T06:46:15.926" v="1" actId="20577"/>
        <pc:sldMkLst>
          <pc:docMk/>
          <pc:sldMk cId="3804704272" sldId="259"/>
        </pc:sldMkLst>
        <pc:graphicFrameChg chg="modGraphic">
          <ac:chgData name="Eric Wong Wang" userId="S::n11732482@qut.edu.au::ee205fbc-9038-419c-aa55-2800886aaeb7" providerId="AD" clId="Web-{AB465DEA-D19C-99EA-4186-5A98D569AD4D}" dt="2023-10-16T06:46:15.926" v="1" actId="20577"/>
          <ac:graphicFrameMkLst>
            <pc:docMk/>
            <pc:sldMk cId="3804704272" sldId="259"/>
            <ac:graphicFrameMk id="7" creationId="{6DCACEAC-8F22-32C5-7B14-87BA4C79B841}"/>
          </ac:graphicFrameMkLst>
        </pc:graphicFrameChg>
      </pc:sldChg>
      <pc:sldChg chg="modSp">
        <pc:chgData name="Eric Wong Wang" userId="S::n11732482@qut.edu.au::ee205fbc-9038-419c-aa55-2800886aaeb7" providerId="AD" clId="Web-{AB465DEA-D19C-99EA-4186-5A98D569AD4D}" dt="2023-10-16T06:46:23.395" v="3" actId="20577"/>
        <pc:sldMkLst>
          <pc:docMk/>
          <pc:sldMk cId="1496448229" sldId="260"/>
        </pc:sldMkLst>
        <pc:graphicFrameChg chg="modGraphic">
          <ac:chgData name="Eric Wong Wang" userId="S::n11732482@qut.edu.au::ee205fbc-9038-419c-aa55-2800886aaeb7" providerId="AD" clId="Web-{AB465DEA-D19C-99EA-4186-5A98D569AD4D}" dt="2023-10-16T06:46:23.395" v="3" actId="20577"/>
          <ac:graphicFrameMkLst>
            <pc:docMk/>
            <pc:sldMk cId="1496448229" sldId="260"/>
            <ac:graphicFrameMk id="5" creationId="{5ECB3F1C-DA8C-BF61-A506-F5EA6ED8BEA7}"/>
          </ac:graphicFrameMkLst>
        </pc:graphicFrameChg>
      </pc:sldChg>
      <pc:sldChg chg="modSp">
        <pc:chgData name="Eric Wong Wang" userId="S::n11732482@qut.edu.au::ee205fbc-9038-419c-aa55-2800886aaeb7" providerId="AD" clId="Web-{AB465DEA-D19C-99EA-4186-5A98D569AD4D}" dt="2023-10-16T06:47:17.990" v="5" actId="20577"/>
        <pc:sldMkLst>
          <pc:docMk/>
          <pc:sldMk cId="163484972" sldId="277"/>
        </pc:sldMkLst>
        <pc:spChg chg="mod">
          <ac:chgData name="Eric Wong Wang" userId="S::n11732482@qut.edu.au::ee205fbc-9038-419c-aa55-2800886aaeb7" providerId="AD" clId="Web-{AB465DEA-D19C-99EA-4186-5A98D569AD4D}" dt="2023-10-16T06:47:17.990" v="5" actId="20577"/>
          <ac:spMkLst>
            <pc:docMk/>
            <pc:sldMk cId="163484972" sldId="277"/>
            <ac:spMk id="3" creationId="{52486C90-4D4F-1D69-7B17-5C41222492D4}"/>
          </ac:spMkLst>
        </pc:spChg>
      </pc:sldChg>
    </pc:docChg>
  </pc:docChgLst>
  <pc:docChgLst>
    <pc:chgData name="Patsita Patcharatipsakul" userId="S::n11499630@qut.edu.au::449d802d-acc3-48b2-9da4-4ca227f4a9df" providerId="AD" clId="Web-{C1F9024D-0FE4-4CA0-CC1C-160176F50F0B}"/>
    <pc:docChg chg="addSld modSld">
      <pc:chgData name="Patsita Patcharatipsakul" userId="S::n11499630@qut.edu.au::449d802d-acc3-48b2-9da4-4ca227f4a9df" providerId="AD" clId="Web-{C1F9024D-0FE4-4CA0-CC1C-160176F50F0B}" dt="2023-10-15T07:53:24.549" v="26"/>
      <pc:docMkLst>
        <pc:docMk/>
      </pc:docMkLst>
      <pc:sldChg chg="addSp delSp modSp">
        <pc:chgData name="Patsita Patcharatipsakul" userId="S::n11499630@qut.edu.au::449d802d-acc3-48b2-9da4-4ca227f4a9df" providerId="AD" clId="Web-{C1F9024D-0FE4-4CA0-CC1C-160176F50F0B}" dt="2023-10-15T07:53:24.549" v="26"/>
        <pc:sldMkLst>
          <pc:docMk/>
          <pc:sldMk cId="1924640199" sldId="258"/>
        </pc:sldMkLst>
        <pc:spChg chg="mod">
          <ac:chgData name="Patsita Patcharatipsakul" userId="S::n11499630@qut.edu.au::449d802d-acc3-48b2-9da4-4ca227f4a9df" providerId="AD" clId="Web-{C1F9024D-0FE4-4CA0-CC1C-160176F50F0B}" dt="2023-10-15T07:48:32.278" v="25" actId="20577"/>
          <ac:spMkLst>
            <pc:docMk/>
            <pc:sldMk cId="1924640199" sldId="258"/>
            <ac:spMk id="2" creationId="{44E8905E-0029-AC92-539E-4DC9AACFE93C}"/>
          </ac:spMkLst>
        </pc:spChg>
        <pc:spChg chg="add mod">
          <ac:chgData name="Patsita Patcharatipsakul" userId="S::n11499630@qut.edu.au::449d802d-acc3-48b2-9da4-4ca227f4a9df" providerId="AD" clId="Web-{C1F9024D-0FE4-4CA0-CC1C-160176F50F0B}" dt="2023-10-15T07:53:24.549" v="26"/>
          <ac:spMkLst>
            <pc:docMk/>
            <pc:sldMk cId="1924640199" sldId="258"/>
            <ac:spMk id="35" creationId="{5D4418E9-808D-278D-1120-896A1D1A1522}"/>
          </ac:spMkLst>
        </pc:spChg>
        <pc:graphicFrameChg chg="del">
          <ac:chgData name="Patsita Patcharatipsakul" userId="S::n11499630@qut.edu.au::449d802d-acc3-48b2-9da4-4ca227f4a9df" providerId="AD" clId="Web-{C1F9024D-0FE4-4CA0-CC1C-160176F50F0B}" dt="2023-10-15T07:53:24.549" v="26"/>
          <ac:graphicFrameMkLst>
            <pc:docMk/>
            <pc:sldMk cId="1924640199" sldId="258"/>
            <ac:graphicFrameMk id="5" creationId="{95AFF67F-B4ED-E6EC-5EE6-8B28B8946EFC}"/>
          </ac:graphicFrameMkLst>
        </pc:graphicFrameChg>
      </pc:sldChg>
      <pc:sldChg chg="modSp">
        <pc:chgData name="Patsita Patcharatipsakul" userId="S::n11499630@qut.edu.au::449d802d-acc3-48b2-9da4-4ca227f4a9df" providerId="AD" clId="Web-{C1F9024D-0FE4-4CA0-CC1C-160176F50F0B}" dt="2023-10-15T07:44:56.930" v="7" actId="20577"/>
        <pc:sldMkLst>
          <pc:docMk/>
          <pc:sldMk cId="3137909723" sldId="267"/>
        </pc:sldMkLst>
        <pc:spChg chg="mod">
          <ac:chgData name="Patsita Patcharatipsakul" userId="S::n11499630@qut.edu.au::449d802d-acc3-48b2-9da4-4ca227f4a9df" providerId="AD" clId="Web-{C1F9024D-0FE4-4CA0-CC1C-160176F50F0B}" dt="2023-10-15T07:44:56.930" v="7" actId="20577"/>
          <ac:spMkLst>
            <pc:docMk/>
            <pc:sldMk cId="3137909723" sldId="267"/>
            <ac:spMk id="2" creationId="{34F8A8E1-8BFC-4DF6-E4B2-A9D1C2D6CDF0}"/>
          </ac:spMkLst>
        </pc:spChg>
      </pc:sldChg>
      <pc:sldChg chg="modSp add replId">
        <pc:chgData name="Patsita Patcharatipsakul" userId="S::n11499630@qut.edu.au::449d802d-acc3-48b2-9da4-4ca227f4a9df" providerId="AD" clId="Web-{C1F9024D-0FE4-4CA0-CC1C-160176F50F0B}" dt="2023-10-15T07:41:00.941" v="2" actId="1076"/>
        <pc:sldMkLst>
          <pc:docMk/>
          <pc:sldMk cId="1447825815" sldId="278"/>
        </pc:sldMkLst>
        <pc:spChg chg="mod">
          <ac:chgData name="Patsita Patcharatipsakul" userId="S::n11499630@qut.edu.au::449d802d-acc3-48b2-9da4-4ca227f4a9df" providerId="AD" clId="Web-{C1F9024D-0FE4-4CA0-CC1C-160176F50F0B}" dt="2023-10-15T07:41:00.941" v="2" actId="1076"/>
          <ac:spMkLst>
            <pc:docMk/>
            <pc:sldMk cId="1447825815" sldId="278"/>
            <ac:spMk id="2" creationId="{058BB7AB-CB0D-252C-1764-731ADCBF4B7C}"/>
          </ac:spMkLst>
        </pc:spChg>
      </pc:sldChg>
      <pc:sldChg chg="add replId">
        <pc:chgData name="Patsita Patcharatipsakul" userId="S::n11499630@qut.edu.au::449d802d-acc3-48b2-9da4-4ca227f4a9df" providerId="AD" clId="Web-{C1F9024D-0FE4-4CA0-CC1C-160176F50F0B}" dt="2023-10-15T07:41:27.238" v="3"/>
        <pc:sldMkLst>
          <pc:docMk/>
          <pc:sldMk cId="1297344145" sldId="279"/>
        </pc:sldMkLst>
      </pc:sldChg>
    </pc:docChg>
  </pc:docChgLst>
  <pc:docChgLst>
    <pc:chgData name="Patsita Patcharatipsakul" userId="S::n11499630@qut.edu.au::449d802d-acc3-48b2-9da4-4ca227f4a9df" providerId="AD" clId="Web-{1777C8EE-218D-6339-05A0-3BA898F52EAE}"/>
    <pc:docChg chg="modSld">
      <pc:chgData name="Patsita Patcharatipsakul" userId="S::n11499630@qut.edu.au::449d802d-acc3-48b2-9da4-4ca227f4a9df" providerId="AD" clId="Web-{1777C8EE-218D-6339-05A0-3BA898F52EAE}" dt="2023-10-16T02:10:06.049" v="115" actId="1076"/>
      <pc:docMkLst>
        <pc:docMk/>
      </pc:docMkLst>
      <pc:sldChg chg="addSp delSp modSp">
        <pc:chgData name="Patsita Patcharatipsakul" userId="S::n11499630@qut.edu.au::449d802d-acc3-48b2-9da4-4ca227f4a9df" providerId="AD" clId="Web-{1777C8EE-218D-6339-05A0-3BA898F52EAE}" dt="2023-10-16T02:10:06.049" v="115" actId="1076"/>
        <pc:sldMkLst>
          <pc:docMk/>
          <pc:sldMk cId="3137909723" sldId="267"/>
        </pc:sldMkLst>
        <pc:spChg chg="mod">
          <ac:chgData name="Patsita Patcharatipsakul" userId="S::n11499630@qut.edu.au::449d802d-acc3-48b2-9da4-4ca227f4a9df" providerId="AD" clId="Web-{1777C8EE-218D-6339-05A0-3BA898F52EAE}" dt="2023-10-16T02:10:06.049" v="115" actId="1076"/>
          <ac:spMkLst>
            <pc:docMk/>
            <pc:sldMk cId="3137909723" sldId="267"/>
            <ac:spMk id="2" creationId="{34F8A8E1-8BFC-4DF6-E4B2-A9D1C2D6CDF0}"/>
          </ac:spMkLst>
        </pc:spChg>
        <pc:spChg chg="add del mod">
          <ac:chgData name="Patsita Patcharatipsakul" userId="S::n11499630@qut.edu.au::449d802d-acc3-48b2-9da4-4ca227f4a9df" providerId="AD" clId="Web-{1777C8EE-218D-6339-05A0-3BA898F52EAE}" dt="2023-10-16T02:07:38.373" v="60"/>
          <ac:spMkLst>
            <pc:docMk/>
            <pc:sldMk cId="3137909723" sldId="267"/>
            <ac:spMk id="3" creationId="{86D4192E-0DD8-7B4E-6D33-89F7D84CF769}"/>
          </ac:spMkLst>
        </pc:spChg>
        <pc:spChg chg="add del mod">
          <ac:chgData name="Patsita Patcharatipsakul" userId="S::n11499630@qut.edu.au::449d802d-acc3-48b2-9da4-4ca227f4a9df" providerId="AD" clId="Web-{1777C8EE-218D-6339-05A0-3BA898F52EAE}" dt="2023-10-16T02:09:34.626" v="92"/>
          <ac:spMkLst>
            <pc:docMk/>
            <pc:sldMk cId="3137909723" sldId="267"/>
            <ac:spMk id="5" creationId="{CE1570CE-04DA-C994-8605-D72FDF96413F}"/>
          </ac:spMkLst>
        </pc:spChg>
        <pc:spChg chg="del">
          <ac:chgData name="Patsita Patcharatipsakul" userId="S::n11499630@qut.edu.au::449d802d-acc3-48b2-9da4-4ca227f4a9df" providerId="AD" clId="Web-{1777C8EE-218D-6339-05A0-3BA898F52EAE}" dt="2023-10-16T02:04:28.618" v="43"/>
          <ac:spMkLst>
            <pc:docMk/>
            <pc:sldMk cId="3137909723" sldId="267"/>
            <ac:spMk id="15" creationId="{A28FD6B2-E7A3-8FED-EEA4-D57FF614DDE7}"/>
          </ac:spMkLst>
        </pc:spChg>
        <pc:spChg chg="mod">
          <ac:chgData name="Patsita Patcharatipsakul" userId="S::n11499630@qut.edu.au::449d802d-acc3-48b2-9da4-4ca227f4a9df" providerId="AD" clId="Web-{1777C8EE-218D-6339-05A0-3BA898F52EAE}" dt="2023-10-16T02:08:14.312" v="66" actId="1076"/>
          <ac:spMkLst>
            <pc:docMk/>
            <pc:sldMk cId="3137909723" sldId="267"/>
            <ac:spMk id="16" creationId="{9EFD582E-4260-939D-4A42-68EBFA515399}"/>
          </ac:spMkLst>
        </pc:spChg>
        <pc:spChg chg="mod">
          <ac:chgData name="Patsita Patcharatipsakul" userId="S::n11499630@qut.edu.au::449d802d-acc3-48b2-9da4-4ca227f4a9df" providerId="AD" clId="Web-{1777C8EE-218D-6339-05A0-3BA898F52EAE}" dt="2023-10-16T02:08:14.343" v="67" actId="1076"/>
          <ac:spMkLst>
            <pc:docMk/>
            <pc:sldMk cId="3137909723" sldId="267"/>
            <ac:spMk id="22" creationId="{82877F27-46DD-848B-9471-A8EBACEDF11C}"/>
          </ac:spMkLst>
        </pc:spChg>
        <pc:spChg chg="mod">
          <ac:chgData name="Patsita Patcharatipsakul" userId="S::n11499630@qut.edu.au::449d802d-acc3-48b2-9da4-4ca227f4a9df" providerId="AD" clId="Web-{1777C8EE-218D-6339-05A0-3BA898F52EAE}" dt="2023-10-16T02:08:14.343" v="68" actId="1076"/>
          <ac:spMkLst>
            <pc:docMk/>
            <pc:sldMk cId="3137909723" sldId="267"/>
            <ac:spMk id="23" creationId="{87B246E0-ED58-1AAE-1DED-8C8E1D127A25}"/>
          </ac:spMkLst>
        </pc:spChg>
        <pc:picChg chg="mod">
          <ac:chgData name="Patsita Patcharatipsakul" userId="S::n11499630@qut.edu.au::449d802d-acc3-48b2-9da4-4ca227f4a9df" providerId="AD" clId="Web-{1777C8EE-218D-6339-05A0-3BA898F52EAE}" dt="2023-10-16T02:08:14.296" v="65" actId="1076"/>
          <ac:picMkLst>
            <pc:docMk/>
            <pc:sldMk cId="3137909723" sldId="267"/>
            <ac:picMk id="11" creationId="{D16FB042-292F-45F3-A5C3-D1780B3CFE77}"/>
          </ac:picMkLst>
        </pc:picChg>
      </pc:sldChg>
      <pc:sldChg chg="addSp modSp">
        <pc:chgData name="Patsita Patcharatipsakul" userId="S::n11499630@qut.edu.au::449d802d-acc3-48b2-9da4-4ca227f4a9df" providerId="AD" clId="Web-{1777C8EE-218D-6339-05A0-3BA898F52EAE}" dt="2023-10-16T02:08:59.985" v="85" actId="1076"/>
        <pc:sldMkLst>
          <pc:docMk/>
          <pc:sldMk cId="3423915265" sldId="269"/>
        </pc:sldMkLst>
        <pc:spChg chg="add mod">
          <ac:chgData name="Patsita Patcharatipsakul" userId="S::n11499630@qut.edu.au::449d802d-acc3-48b2-9da4-4ca227f4a9df" providerId="AD" clId="Web-{1777C8EE-218D-6339-05A0-3BA898F52EAE}" dt="2023-10-16T02:08:59.985" v="85" actId="1076"/>
          <ac:spMkLst>
            <pc:docMk/>
            <pc:sldMk cId="3423915265" sldId="269"/>
            <ac:spMk id="3" creationId="{5D79AC66-04F5-FC34-1A07-862D995728C5}"/>
          </ac:spMkLst>
        </pc:spChg>
      </pc:sldChg>
      <pc:sldChg chg="addSp">
        <pc:chgData name="Patsita Patcharatipsakul" userId="S::n11499630@qut.edu.au::449d802d-acc3-48b2-9da4-4ca227f4a9df" providerId="AD" clId="Web-{1777C8EE-218D-6339-05A0-3BA898F52EAE}" dt="2023-10-16T02:09:07.251" v="86"/>
        <pc:sldMkLst>
          <pc:docMk/>
          <pc:sldMk cId="3580282974" sldId="270"/>
        </pc:sldMkLst>
        <pc:spChg chg="add">
          <ac:chgData name="Patsita Patcharatipsakul" userId="S::n11499630@qut.edu.au::449d802d-acc3-48b2-9da4-4ca227f4a9df" providerId="AD" clId="Web-{1777C8EE-218D-6339-05A0-3BA898F52EAE}" dt="2023-10-16T02:09:07.251" v="86"/>
          <ac:spMkLst>
            <pc:docMk/>
            <pc:sldMk cId="3580282974" sldId="270"/>
            <ac:spMk id="4" creationId="{D2587A46-D33B-7D89-2161-7EB95A90475C}"/>
          </ac:spMkLst>
        </pc:spChg>
      </pc:sldChg>
      <pc:sldChg chg="addSp">
        <pc:chgData name="Patsita Patcharatipsakul" userId="S::n11499630@qut.edu.au::449d802d-acc3-48b2-9da4-4ca227f4a9df" providerId="AD" clId="Web-{1777C8EE-218D-6339-05A0-3BA898F52EAE}" dt="2023-10-16T02:09:10.438" v="87"/>
        <pc:sldMkLst>
          <pc:docMk/>
          <pc:sldMk cId="993860231" sldId="271"/>
        </pc:sldMkLst>
        <pc:spChg chg="add">
          <ac:chgData name="Patsita Patcharatipsakul" userId="S::n11499630@qut.edu.au::449d802d-acc3-48b2-9da4-4ca227f4a9df" providerId="AD" clId="Web-{1777C8EE-218D-6339-05A0-3BA898F52EAE}" dt="2023-10-16T02:09:10.438" v="87"/>
          <ac:spMkLst>
            <pc:docMk/>
            <pc:sldMk cId="993860231" sldId="271"/>
            <ac:spMk id="5" creationId="{8D51540C-E367-3015-9971-993C25FEA7A8}"/>
          </ac:spMkLst>
        </pc:spChg>
      </pc:sldChg>
      <pc:sldChg chg="addSp delSp modSp">
        <pc:chgData name="Patsita Patcharatipsakul" userId="S::n11499630@qut.edu.au::449d802d-acc3-48b2-9da4-4ca227f4a9df" providerId="AD" clId="Web-{1777C8EE-218D-6339-05A0-3BA898F52EAE}" dt="2023-10-16T02:05:53.355" v="50"/>
        <pc:sldMkLst>
          <pc:docMk/>
          <pc:sldMk cId="1488410203" sldId="281"/>
        </pc:sldMkLst>
        <pc:spChg chg="del">
          <ac:chgData name="Patsita Patcharatipsakul" userId="S::n11499630@qut.edu.au::449d802d-acc3-48b2-9da4-4ca227f4a9df" providerId="AD" clId="Web-{1777C8EE-218D-6339-05A0-3BA898F52EAE}" dt="2023-10-16T02:05:00.869" v="48"/>
          <ac:spMkLst>
            <pc:docMk/>
            <pc:sldMk cId="1488410203" sldId="281"/>
            <ac:spMk id="3" creationId="{178CBDA6-EC23-B4FC-2EA0-F4FDE1904E16}"/>
          </ac:spMkLst>
        </pc:spChg>
        <pc:spChg chg="add mod">
          <ac:chgData name="Patsita Patcharatipsakul" userId="S::n11499630@qut.edu.au::449d802d-acc3-48b2-9da4-4ca227f4a9df" providerId="AD" clId="Web-{1777C8EE-218D-6339-05A0-3BA898F52EAE}" dt="2023-10-16T02:05:53.355" v="50"/>
          <ac:spMkLst>
            <pc:docMk/>
            <pc:sldMk cId="1488410203" sldId="281"/>
            <ac:spMk id="30" creationId="{60C73229-8A2F-01FF-1742-D0EFA602C19B}"/>
          </ac:spMkLst>
        </pc:spChg>
        <pc:graphicFrameChg chg="add del mod ord modGraphic">
          <ac:chgData name="Patsita Patcharatipsakul" userId="S::n11499630@qut.edu.au::449d802d-acc3-48b2-9da4-4ca227f4a9df" providerId="AD" clId="Web-{1777C8EE-218D-6339-05A0-3BA898F52EAE}" dt="2023-10-16T02:05:53.355" v="50"/>
          <ac:graphicFrameMkLst>
            <pc:docMk/>
            <pc:sldMk cId="1488410203" sldId="281"/>
            <ac:graphicFrameMk id="4" creationId="{855C5740-ABC1-1887-66DA-1C6023D904A4}"/>
          </ac:graphicFrameMkLst>
        </pc:graphicFrameChg>
      </pc:sldChg>
    </pc:docChg>
  </pc:docChgLst>
  <pc:docChgLst>
    <pc:chgData name="Vigneshwar Reddy Madagam" userId="S::n11402644@qut.edu.au::f670ae52-87a7-409d-836b-0487d31b7081" providerId="AD" clId="Web-{323834CB-BC35-0BB6-9244-083308B233C7}"/>
    <pc:docChg chg="modSld">
      <pc:chgData name="Vigneshwar Reddy Madagam" userId="S::n11402644@qut.edu.au::f670ae52-87a7-409d-836b-0487d31b7081" providerId="AD" clId="Web-{323834CB-BC35-0BB6-9244-083308B233C7}" dt="2023-10-16T04:23:08.640" v="60" actId="20577"/>
      <pc:docMkLst>
        <pc:docMk/>
      </pc:docMkLst>
      <pc:sldChg chg="modSp">
        <pc:chgData name="Vigneshwar Reddy Madagam" userId="S::n11402644@qut.edu.au::f670ae52-87a7-409d-836b-0487d31b7081" providerId="AD" clId="Web-{323834CB-BC35-0BB6-9244-083308B233C7}" dt="2023-10-16T04:23:08.640" v="60" actId="20577"/>
        <pc:sldMkLst>
          <pc:docMk/>
          <pc:sldMk cId="4247914547" sldId="272"/>
        </pc:sldMkLst>
        <pc:spChg chg="mod">
          <ac:chgData name="Vigneshwar Reddy Madagam" userId="S::n11402644@qut.edu.au::f670ae52-87a7-409d-836b-0487d31b7081" providerId="AD" clId="Web-{323834CB-BC35-0BB6-9244-083308B233C7}" dt="2023-10-16T04:23:08.640" v="60" actId="20577"/>
          <ac:spMkLst>
            <pc:docMk/>
            <pc:sldMk cId="4247914547" sldId="272"/>
            <ac:spMk id="2" creationId="{DBA4BA09-E062-A105-D69C-CBA3EA63E588}"/>
          </ac:spMkLst>
        </pc:spChg>
      </pc:sldChg>
    </pc:docChg>
  </pc:docChgLst>
  <pc:docChgLst>
    <pc:chgData name="Eric Wong Wang" userId="S::n11732482@qut.edu.au::ee205fbc-9038-419c-aa55-2800886aaeb7" providerId="AD" clId="Web-{6B660794-E706-EA65-C58B-E09F923E664A}"/>
    <pc:docChg chg="modSld">
      <pc:chgData name="Eric Wong Wang" userId="S::n11732482@qut.edu.au::ee205fbc-9038-419c-aa55-2800886aaeb7" providerId="AD" clId="Web-{6B660794-E706-EA65-C58B-E09F923E664A}" dt="2023-10-16T09:54:14.026" v="42" actId="20577"/>
      <pc:docMkLst>
        <pc:docMk/>
      </pc:docMkLst>
      <pc:sldChg chg="modSp">
        <pc:chgData name="Eric Wong Wang" userId="S::n11732482@qut.edu.au::ee205fbc-9038-419c-aa55-2800886aaeb7" providerId="AD" clId="Web-{6B660794-E706-EA65-C58B-E09F923E664A}" dt="2023-10-16T09:49:26.659" v="16" actId="20577"/>
        <pc:sldMkLst>
          <pc:docMk/>
          <pc:sldMk cId="3804704272" sldId="259"/>
        </pc:sldMkLst>
        <pc:graphicFrameChg chg="modGraphic">
          <ac:chgData name="Eric Wong Wang" userId="S::n11732482@qut.edu.au::ee205fbc-9038-419c-aa55-2800886aaeb7" providerId="AD" clId="Web-{6B660794-E706-EA65-C58B-E09F923E664A}" dt="2023-10-16T09:49:26.659" v="16" actId="20577"/>
          <ac:graphicFrameMkLst>
            <pc:docMk/>
            <pc:sldMk cId="3804704272" sldId="259"/>
            <ac:graphicFrameMk id="7" creationId="{6DCACEAC-8F22-32C5-7B14-87BA4C79B841}"/>
          </ac:graphicFrameMkLst>
        </pc:graphicFrameChg>
      </pc:sldChg>
      <pc:sldChg chg="modSp">
        <pc:chgData name="Eric Wong Wang" userId="S::n11732482@qut.edu.au::ee205fbc-9038-419c-aa55-2800886aaeb7" providerId="AD" clId="Web-{6B660794-E706-EA65-C58B-E09F923E664A}" dt="2023-10-16T09:52:45.680" v="35" actId="20577"/>
        <pc:sldMkLst>
          <pc:docMk/>
          <pc:sldMk cId="1496448229" sldId="260"/>
        </pc:sldMkLst>
        <pc:graphicFrameChg chg="modGraphic">
          <ac:chgData name="Eric Wong Wang" userId="S::n11732482@qut.edu.au::ee205fbc-9038-419c-aa55-2800886aaeb7" providerId="AD" clId="Web-{6B660794-E706-EA65-C58B-E09F923E664A}" dt="2023-10-16T09:52:45.680" v="35" actId="20577"/>
          <ac:graphicFrameMkLst>
            <pc:docMk/>
            <pc:sldMk cId="1496448229" sldId="260"/>
            <ac:graphicFrameMk id="5" creationId="{5ECB3F1C-DA8C-BF61-A506-F5EA6ED8BEA7}"/>
          </ac:graphicFrameMkLst>
        </pc:graphicFrameChg>
      </pc:sldChg>
      <pc:sldChg chg="modSp">
        <pc:chgData name="Eric Wong Wang" userId="S::n11732482@qut.edu.au::ee205fbc-9038-419c-aa55-2800886aaeb7" providerId="AD" clId="Web-{6B660794-E706-EA65-C58B-E09F923E664A}" dt="2023-10-16T09:54:14.026" v="42" actId="20577"/>
        <pc:sldMkLst>
          <pc:docMk/>
          <pc:sldMk cId="3750192968" sldId="288"/>
        </pc:sldMkLst>
        <pc:spChg chg="mod">
          <ac:chgData name="Eric Wong Wang" userId="S::n11732482@qut.edu.au::ee205fbc-9038-419c-aa55-2800886aaeb7" providerId="AD" clId="Web-{6B660794-E706-EA65-C58B-E09F923E664A}" dt="2023-10-16T09:54:14.026" v="42" actId="20577"/>
          <ac:spMkLst>
            <pc:docMk/>
            <pc:sldMk cId="3750192968" sldId="288"/>
            <ac:spMk id="3" creationId="{102A73BC-05A7-B82B-E52E-A864A5BF7E39}"/>
          </ac:spMkLst>
        </pc:spChg>
      </pc:sldChg>
      <pc:sldChg chg="modSp">
        <pc:chgData name="Eric Wong Wang" userId="S::n11732482@qut.edu.au::ee205fbc-9038-419c-aa55-2800886aaeb7" providerId="AD" clId="Web-{6B660794-E706-EA65-C58B-E09F923E664A}" dt="2023-10-16T09:53:43.619" v="41" actId="20577"/>
        <pc:sldMkLst>
          <pc:docMk/>
          <pc:sldMk cId="318020581" sldId="289"/>
        </pc:sldMkLst>
        <pc:spChg chg="mod">
          <ac:chgData name="Eric Wong Wang" userId="S::n11732482@qut.edu.au::ee205fbc-9038-419c-aa55-2800886aaeb7" providerId="AD" clId="Web-{6B660794-E706-EA65-C58B-E09F923E664A}" dt="2023-10-16T09:53:43.619" v="41" actId="20577"/>
          <ac:spMkLst>
            <pc:docMk/>
            <pc:sldMk cId="318020581" sldId="289"/>
            <ac:spMk id="3" creationId="{C3125477-E159-BD7A-0B79-657CC5EB43D9}"/>
          </ac:spMkLst>
        </pc:spChg>
      </pc:sldChg>
    </pc:docChg>
  </pc:docChgLst>
</pc:chgInfo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4" Type="http://schemas.openxmlformats.org/officeDocument/2006/relationships/image" Target="../media/image5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4" Type="http://schemas.openxmlformats.org/officeDocument/2006/relationships/image" Target="../media/image9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4" Type="http://schemas.openxmlformats.org/officeDocument/2006/relationships/image" Target="../media/image14.sv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4" Type="http://schemas.openxmlformats.org/officeDocument/2006/relationships/image" Target="../media/image18.svg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4" Type="http://schemas.openxmlformats.org/officeDocument/2006/relationships/image" Target="../media/image22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4" Type="http://schemas.openxmlformats.org/officeDocument/2006/relationships/image" Target="../media/image5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4" Type="http://schemas.openxmlformats.org/officeDocument/2006/relationships/image" Target="../media/image9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4" Type="http://schemas.openxmlformats.org/officeDocument/2006/relationships/image" Target="../media/image14.sv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4" Type="http://schemas.openxmlformats.org/officeDocument/2006/relationships/image" Target="../media/image18.sv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4" Type="http://schemas.openxmlformats.org/officeDocument/2006/relationships/image" Target="../media/image2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accent5_2">
  <dgm:title val=""/>
  <dgm:desc val=""/>
  <dgm:catLst>
    <dgm:cat type="accent5" pri="15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7D8EC41-60DF-8A4E-94A8-7C2F6B8E2206}" type="doc">
      <dgm:prSet loTypeId="urn:microsoft.com/office/officeart/2005/8/layout/cycle4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4CBEED6-E435-B942-8D8E-EFC323B62150}">
      <dgm:prSet phldrT="[Text]"/>
      <dgm:spPr>
        <a:solidFill>
          <a:schemeClr val="accent3">
            <a:lumMod val="40000"/>
            <a:lumOff val="60000"/>
          </a:schemeClr>
        </a:solidFill>
      </dgm:spPr>
      <dgm:t>
        <a:bodyPr/>
        <a:lstStyle/>
        <a:p>
          <a:r>
            <a:rPr lang="en-US">
              <a:solidFill>
                <a:schemeClr val="tx1"/>
              </a:solidFill>
            </a:rPr>
            <a:t>1.</a:t>
          </a:r>
          <a:r>
            <a:rPr lang="en-US">
              <a:solidFill>
                <a:schemeClr val="tx1"/>
              </a:solidFill>
              <a:latin typeface="Gill Sans MT" panose="020B0502020104020203"/>
            </a:rPr>
            <a:t>Problem-solving</a:t>
          </a:r>
          <a:endParaRPr lang="en-US">
            <a:solidFill>
              <a:schemeClr val="tx1"/>
            </a:solidFill>
          </a:endParaRPr>
        </a:p>
      </dgm:t>
    </dgm:pt>
    <dgm:pt modelId="{550580BF-D8BE-DD44-A34B-DB41B3871068}" type="parTrans" cxnId="{E3BDB32A-02C6-314A-83EC-01E7DCF19266}">
      <dgm:prSet/>
      <dgm:spPr/>
      <dgm:t>
        <a:bodyPr/>
        <a:lstStyle/>
        <a:p>
          <a:endParaRPr lang="en-US"/>
        </a:p>
      </dgm:t>
    </dgm:pt>
    <dgm:pt modelId="{179651AC-5672-AF40-A722-0D557B28EA36}" type="sibTrans" cxnId="{E3BDB32A-02C6-314A-83EC-01E7DCF19266}">
      <dgm:prSet/>
      <dgm:spPr/>
      <dgm:t>
        <a:bodyPr/>
        <a:lstStyle/>
        <a:p>
          <a:endParaRPr lang="en-US"/>
        </a:p>
      </dgm:t>
    </dgm:pt>
    <dgm:pt modelId="{91D12B66-5015-F24D-BA94-5E4F51464A84}">
      <dgm:prSet phldrT="[Text]"/>
      <dgm:spPr>
        <a:solidFill>
          <a:schemeClr val="accent4">
            <a:lumMod val="40000"/>
            <a:lumOff val="60000"/>
          </a:schemeClr>
        </a:solidFill>
      </dgm:spPr>
      <dgm:t>
        <a:bodyPr/>
        <a:lstStyle/>
        <a:p>
          <a:r>
            <a:rPr lang="en-US" b="0">
              <a:solidFill>
                <a:schemeClr val="tx1"/>
              </a:solidFill>
            </a:rPr>
            <a:t>2.Creativity</a:t>
          </a:r>
        </a:p>
      </dgm:t>
    </dgm:pt>
    <dgm:pt modelId="{1EACC637-8A81-F946-8995-3A7C89832165}" type="parTrans" cxnId="{0DCEBED4-41B9-164C-929C-E063348DB0BE}">
      <dgm:prSet/>
      <dgm:spPr/>
      <dgm:t>
        <a:bodyPr/>
        <a:lstStyle/>
        <a:p>
          <a:endParaRPr lang="en-US"/>
        </a:p>
      </dgm:t>
    </dgm:pt>
    <dgm:pt modelId="{A049F71A-1DD7-4346-9B1E-700AA7858136}" type="sibTrans" cxnId="{0DCEBED4-41B9-164C-929C-E063348DB0BE}">
      <dgm:prSet/>
      <dgm:spPr/>
      <dgm:t>
        <a:bodyPr/>
        <a:lstStyle/>
        <a:p>
          <a:endParaRPr lang="en-US"/>
        </a:p>
      </dgm:t>
    </dgm:pt>
    <dgm:pt modelId="{9D7B8D9F-4F5F-6C4C-BBBC-7BBB3F2D70E5}">
      <dgm:prSet phldrT="[Text]"/>
      <dgm:spPr>
        <a:solidFill>
          <a:srgbClr val="E8E0BC"/>
        </a:solidFill>
      </dgm:spPr>
      <dgm:t>
        <a:bodyPr/>
        <a:lstStyle/>
        <a:p>
          <a:r>
            <a:rPr lang="en-US">
              <a:solidFill>
                <a:schemeClr val="tx1"/>
              </a:solidFill>
            </a:rPr>
            <a:t>3.Soft skills</a:t>
          </a:r>
        </a:p>
      </dgm:t>
    </dgm:pt>
    <dgm:pt modelId="{696F9F74-EA00-DE4F-A075-F6246F58C1CE}" type="parTrans" cxnId="{62D61CA6-2A74-054F-8FB8-5EB8F9A32771}">
      <dgm:prSet/>
      <dgm:spPr/>
      <dgm:t>
        <a:bodyPr/>
        <a:lstStyle/>
        <a:p>
          <a:endParaRPr lang="en-US"/>
        </a:p>
      </dgm:t>
    </dgm:pt>
    <dgm:pt modelId="{4D5F3B95-E374-E14F-9122-AD19FF393168}" type="sibTrans" cxnId="{62D61CA6-2A74-054F-8FB8-5EB8F9A32771}">
      <dgm:prSet/>
      <dgm:spPr/>
      <dgm:t>
        <a:bodyPr/>
        <a:lstStyle/>
        <a:p>
          <a:endParaRPr lang="en-US"/>
        </a:p>
      </dgm:t>
    </dgm:pt>
    <dgm:pt modelId="{929E7698-8B75-3D4C-9E58-0B17E072988C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>
              <a:solidFill>
                <a:schemeClr val="tx1"/>
              </a:solidFill>
            </a:rPr>
            <a:t>4.Leadership</a:t>
          </a:r>
        </a:p>
      </dgm:t>
    </dgm:pt>
    <dgm:pt modelId="{DA0099B7-8525-D348-A5B9-D44C434A5A5B}" type="parTrans" cxnId="{7274D281-F013-E147-BEA3-0DA848FE12CB}">
      <dgm:prSet/>
      <dgm:spPr/>
      <dgm:t>
        <a:bodyPr/>
        <a:lstStyle/>
        <a:p>
          <a:endParaRPr lang="en-US"/>
        </a:p>
      </dgm:t>
    </dgm:pt>
    <dgm:pt modelId="{56A7B101-8698-884E-93E9-C438F530BC3F}" type="sibTrans" cxnId="{7274D281-F013-E147-BEA3-0DA848FE12CB}">
      <dgm:prSet/>
      <dgm:spPr/>
      <dgm:t>
        <a:bodyPr/>
        <a:lstStyle/>
        <a:p>
          <a:endParaRPr lang="en-US"/>
        </a:p>
      </dgm:t>
    </dgm:pt>
    <dgm:pt modelId="{0C33A5A9-CF76-EF4F-BEBB-81C8BD3F4BF8}">
      <dgm:prSet phldrT="[Text]" custScaleX="114510" custScaleY="35898" custLinFactNeighborX="-60778" custLinFactNeighborY="-7499"/>
      <dgm:spPr/>
      <dgm:t>
        <a:bodyPr/>
        <a:lstStyle/>
        <a:p>
          <a:endParaRPr lang="en-US"/>
        </a:p>
      </dgm:t>
    </dgm:pt>
    <dgm:pt modelId="{C7818A51-3983-534B-A68F-B199994B0278}" type="parTrans" cxnId="{27429C61-4C3F-BB4E-B075-C4978F3B68A2}">
      <dgm:prSet/>
      <dgm:spPr/>
      <dgm:t>
        <a:bodyPr/>
        <a:lstStyle/>
        <a:p>
          <a:endParaRPr lang="en-US"/>
        </a:p>
      </dgm:t>
    </dgm:pt>
    <dgm:pt modelId="{39E08CD1-62BC-D047-B6CC-068FCBF1DC9E}" type="sibTrans" cxnId="{27429C61-4C3F-BB4E-B075-C4978F3B68A2}">
      <dgm:prSet/>
      <dgm:spPr/>
      <dgm:t>
        <a:bodyPr/>
        <a:lstStyle/>
        <a:p>
          <a:endParaRPr lang="en-US"/>
        </a:p>
      </dgm:t>
    </dgm:pt>
    <dgm:pt modelId="{599FD09A-731C-B54C-9F24-648F56811920}" type="pres">
      <dgm:prSet presAssocID="{47D8EC41-60DF-8A4E-94A8-7C2F6B8E2206}" presName="cycleMatrixDiagram" presStyleCnt="0">
        <dgm:presLayoutVars>
          <dgm:chMax val="1"/>
          <dgm:dir/>
          <dgm:animLvl val="lvl"/>
          <dgm:resizeHandles val="exact"/>
        </dgm:presLayoutVars>
      </dgm:prSet>
      <dgm:spPr/>
    </dgm:pt>
    <dgm:pt modelId="{0BF71329-F802-D845-867F-4C23F3183782}" type="pres">
      <dgm:prSet presAssocID="{47D8EC41-60DF-8A4E-94A8-7C2F6B8E2206}" presName="children" presStyleCnt="0"/>
      <dgm:spPr/>
    </dgm:pt>
    <dgm:pt modelId="{0ED15603-F03A-9A4C-B1D6-EBCBD8AD4221}" type="pres">
      <dgm:prSet presAssocID="{47D8EC41-60DF-8A4E-94A8-7C2F6B8E2206}" presName="childPlaceholder" presStyleCnt="0"/>
      <dgm:spPr/>
    </dgm:pt>
    <dgm:pt modelId="{4EC3166C-01F4-F047-9DBA-ADAD75D28BA9}" type="pres">
      <dgm:prSet presAssocID="{47D8EC41-60DF-8A4E-94A8-7C2F6B8E2206}" presName="circle" presStyleCnt="0"/>
      <dgm:spPr/>
    </dgm:pt>
    <dgm:pt modelId="{CB11457C-203B-6A46-AC1A-EBB70207F098}" type="pres">
      <dgm:prSet presAssocID="{47D8EC41-60DF-8A4E-94A8-7C2F6B8E2206}" presName="quadrant1" presStyleLbl="node1" presStyleIdx="0" presStyleCnt="4">
        <dgm:presLayoutVars>
          <dgm:chMax val="1"/>
          <dgm:bulletEnabled val="1"/>
        </dgm:presLayoutVars>
      </dgm:prSet>
      <dgm:spPr/>
    </dgm:pt>
    <dgm:pt modelId="{79131ED1-FD49-6745-A35F-EFECB0EC36A0}" type="pres">
      <dgm:prSet presAssocID="{47D8EC41-60DF-8A4E-94A8-7C2F6B8E2206}" presName="quadrant2" presStyleLbl="node1" presStyleIdx="1" presStyleCnt="4">
        <dgm:presLayoutVars>
          <dgm:chMax val="1"/>
          <dgm:bulletEnabled val="1"/>
        </dgm:presLayoutVars>
      </dgm:prSet>
      <dgm:spPr/>
    </dgm:pt>
    <dgm:pt modelId="{57651C26-446C-A146-9601-E4943039014D}" type="pres">
      <dgm:prSet presAssocID="{47D8EC41-60DF-8A4E-94A8-7C2F6B8E2206}" presName="quadrant3" presStyleLbl="node1" presStyleIdx="2" presStyleCnt="4">
        <dgm:presLayoutVars>
          <dgm:chMax val="1"/>
          <dgm:bulletEnabled val="1"/>
        </dgm:presLayoutVars>
      </dgm:prSet>
      <dgm:spPr/>
    </dgm:pt>
    <dgm:pt modelId="{CA9C18F2-7B4C-0649-B192-C781E178E3A1}" type="pres">
      <dgm:prSet presAssocID="{47D8EC41-60DF-8A4E-94A8-7C2F6B8E2206}" presName="quadrant4" presStyleLbl="node1" presStyleIdx="3" presStyleCnt="4">
        <dgm:presLayoutVars>
          <dgm:chMax val="1"/>
          <dgm:bulletEnabled val="1"/>
        </dgm:presLayoutVars>
      </dgm:prSet>
      <dgm:spPr/>
    </dgm:pt>
    <dgm:pt modelId="{F80970D3-3D09-2744-BE62-B14603433F3C}" type="pres">
      <dgm:prSet presAssocID="{47D8EC41-60DF-8A4E-94A8-7C2F6B8E2206}" presName="quadrantPlaceholder" presStyleCnt="0"/>
      <dgm:spPr/>
    </dgm:pt>
    <dgm:pt modelId="{E99FD60B-5229-C443-B5FA-2CBBDFBDA198}" type="pres">
      <dgm:prSet presAssocID="{47D8EC41-60DF-8A4E-94A8-7C2F6B8E2206}" presName="center1" presStyleLbl="fgShp" presStyleIdx="0" presStyleCnt="2"/>
      <dgm:spPr>
        <a:solidFill>
          <a:schemeClr val="accent5">
            <a:lumMod val="75000"/>
          </a:schemeClr>
        </a:solidFill>
        <a:ln>
          <a:solidFill>
            <a:schemeClr val="accent5">
              <a:lumMod val="75000"/>
            </a:schemeClr>
          </a:solidFill>
        </a:ln>
      </dgm:spPr>
    </dgm:pt>
    <dgm:pt modelId="{5443391C-90A8-C94F-AD36-65258751D873}" type="pres">
      <dgm:prSet presAssocID="{47D8EC41-60DF-8A4E-94A8-7C2F6B8E2206}" presName="center2" presStyleLbl="fgShp" presStyleIdx="1" presStyleCnt="2"/>
      <dgm:spPr>
        <a:solidFill>
          <a:schemeClr val="accent5">
            <a:lumMod val="75000"/>
          </a:schemeClr>
        </a:solidFill>
        <a:ln>
          <a:solidFill>
            <a:schemeClr val="accent5">
              <a:lumMod val="75000"/>
            </a:schemeClr>
          </a:solidFill>
        </a:ln>
      </dgm:spPr>
    </dgm:pt>
  </dgm:ptLst>
  <dgm:cxnLst>
    <dgm:cxn modelId="{E3BDB32A-02C6-314A-83EC-01E7DCF19266}" srcId="{47D8EC41-60DF-8A4E-94A8-7C2F6B8E2206}" destId="{34CBEED6-E435-B942-8D8E-EFC323B62150}" srcOrd="0" destOrd="0" parTransId="{550580BF-D8BE-DD44-A34B-DB41B3871068}" sibTransId="{179651AC-5672-AF40-A722-0D557B28EA36}"/>
    <dgm:cxn modelId="{27429C61-4C3F-BB4E-B075-C4978F3B68A2}" srcId="{47D8EC41-60DF-8A4E-94A8-7C2F6B8E2206}" destId="{0C33A5A9-CF76-EF4F-BEBB-81C8BD3F4BF8}" srcOrd="4" destOrd="0" parTransId="{C7818A51-3983-534B-A68F-B199994B0278}" sibTransId="{39E08CD1-62BC-D047-B6CC-068FCBF1DC9E}"/>
    <dgm:cxn modelId="{3AB91067-7041-4146-9F23-FF5AFA9EAF24}" type="presOf" srcId="{34CBEED6-E435-B942-8D8E-EFC323B62150}" destId="{CB11457C-203B-6A46-AC1A-EBB70207F098}" srcOrd="0" destOrd="0" presId="urn:microsoft.com/office/officeart/2005/8/layout/cycle4"/>
    <dgm:cxn modelId="{E0B8475A-1D54-F346-84E7-304ABB8A533B}" type="presOf" srcId="{47D8EC41-60DF-8A4E-94A8-7C2F6B8E2206}" destId="{599FD09A-731C-B54C-9F24-648F56811920}" srcOrd="0" destOrd="0" presId="urn:microsoft.com/office/officeart/2005/8/layout/cycle4"/>
    <dgm:cxn modelId="{7274D281-F013-E147-BEA3-0DA848FE12CB}" srcId="{47D8EC41-60DF-8A4E-94A8-7C2F6B8E2206}" destId="{929E7698-8B75-3D4C-9E58-0B17E072988C}" srcOrd="3" destOrd="0" parTransId="{DA0099B7-8525-D348-A5B9-D44C434A5A5B}" sibTransId="{56A7B101-8698-884E-93E9-C438F530BC3F}"/>
    <dgm:cxn modelId="{62D61CA6-2A74-054F-8FB8-5EB8F9A32771}" srcId="{47D8EC41-60DF-8A4E-94A8-7C2F6B8E2206}" destId="{9D7B8D9F-4F5F-6C4C-BBBC-7BBB3F2D70E5}" srcOrd="2" destOrd="0" parTransId="{696F9F74-EA00-DE4F-A075-F6246F58C1CE}" sibTransId="{4D5F3B95-E374-E14F-9122-AD19FF393168}"/>
    <dgm:cxn modelId="{8DA47AB7-397B-2D4A-BFD7-AE91F26CC949}" type="presOf" srcId="{91D12B66-5015-F24D-BA94-5E4F51464A84}" destId="{79131ED1-FD49-6745-A35F-EFECB0EC36A0}" srcOrd="0" destOrd="0" presId="urn:microsoft.com/office/officeart/2005/8/layout/cycle4"/>
    <dgm:cxn modelId="{BE55A8CD-1CE2-384F-A25D-3FF2AC0806D6}" type="presOf" srcId="{9D7B8D9F-4F5F-6C4C-BBBC-7BBB3F2D70E5}" destId="{57651C26-446C-A146-9601-E4943039014D}" srcOrd="0" destOrd="0" presId="urn:microsoft.com/office/officeart/2005/8/layout/cycle4"/>
    <dgm:cxn modelId="{0DCEBED4-41B9-164C-929C-E063348DB0BE}" srcId="{47D8EC41-60DF-8A4E-94A8-7C2F6B8E2206}" destId="{91D12B66-5015-F24D-BA94-5E4F51464A84}" srcOrd="1" destOrd="0" parTransId="{1EACC637-8A81-F946-8995-3A7C89832165}" sibTransId="{A049F71A-1DD7-4346-9B1E-700AA7858136}"/>
    <dgm:cxn modelId="{6FF869DC-57CA-134B-A6A7-F55531BF5058}" type="presOf" srcId="{929E7698-8B75-3D4C-9E58-0B17E072988C}" destId="{CA9C18F2-7B4C-0649-B192-C781E178E3A1}" srcOrd="0" destOrd="0" presId="urn:microsoft.com/office/officeart/2005/8/layout/cycle4"/>
    <dgm:cxn modelId="{1A1DFAD5-15BE-C64A-9889-3BA64BA04953}" type="presParOf" srcId="{599FD09A-731C-B54C-9F24-648F56811920}" destId="{0BF71329-F802-D845-867F-4C23F3183782}" srcOrd="0" destOrd="0" presId="urn:microsoft.com/office/officeart/2005/8/layout/cycle4"/>
    <dgm:cxn modelId="{6146F729-CB1D-EA4A-BE6A-4CDCF3EEA92E}" type="presParOf" srcId="{0BF71329-F802-D845-867F-4C23F3183782}" destId="{0ED15603-F03A-9A4C-B1D6-EBCBD8AD4221}" srcOrd="0" destOrd="0" presId="urn:microsoft.com/office/officeart/2005/8/layout/cycle4"/>
    <dgm:cxn modelId="{510EB913-9515-0643-9EEF-35C6FD91DDDC}" type="presParOf" srcId="{599FD09A-731C-B54C-9F24-648F56811920}" destId="{4EC3166C-01F4-F047-9DBA-ADAD75D28BA9}" srcOrd="1" destOrd="0" presId="urn:microsoft.com/office/officeart/2005/8/layout/cycle4"/>
    <dgm:cxn modelId="{8153998E-9FAA-8046-922C-A312E4F02F84}" type="presParOf" srcId="{4EC3166C-01F4-F047-9DBA-ADAD75D28BA9}" destId="{CB11457C-203B-6A46-AC1A-EBB70207F098}" srcOrd="0" destOrd="0" presId="urn:microsoft.com/office/officeart/2005/8/layout/cycle4"/>
    <dgm:cxn modelId="{022EF386-E26E-F644-BF1A-A1215F740AB8}" type="presParOf" srcId="{4EC3166C-01F4-F047-9DBA-ADAD75D28BA9}" destId="{79131ED1-FD49-6745-A35F-EFECB0EC36A0}" srcOrd="1" destOrd="0" presId="urn:microsoft.com/office/officeart/2005/8/layout/cycle4"/>
    <dgm:cxn modelId="{A1D8F006-DF54-7E43-97F2-EF88D1294400}" type="presParOf" srcId="{4EC3166C-01F4-F047-9DBA-ADAD75D28BA9}" destId="{57651C26-446C-A146-9601-E4943039014D}" srcOrd="2" destOrd="0" presId="urn:microsoft.com/office/officeart/2005/8/layout/cycle4"/>
    <dgm:cxn modelId="{E2D82795-B13C-4E4B-9FBD-F3C2380E77ED}" type="presParOf" srcId="{4EC3166C-01F4-F047-9DBA-ADAD75D28BA9}" destId="{CA9C18F2-7B4C-0649-B192-C781E178E3A1}" srcOrd="3" destOrd="0" presId="urn:microsoft.com/office/officeart/2005/8/layout/cycle4"/>
    <dgm:cxn modelId="{37917ECA-59F8-AF49-BB0E-AD348B3F0513}" type="presParOf" srcId="{4EC3166C-01F4-F047-9DBA-ADAD75D28BA9}" destId="{F80970D3-3D09-2744-BE62-B14603433F3C}" srcOrd="4" destOrd="0" presId="urn:microsoft.com/office/officeart/2005/8/layout/cycle4"/>
    <dgm:cxn modelId="{22484F55-606B-1446-8ACC-C19912E1DB06}" type="presParOf" srcId="{599FD09A-731C-B54C-9F24-648F56811920}" destId="{E99FD60B-5229-C443-B5FA-2CBBDFBDA198}" srcOrd="2" destOrd="0" presId="urn:microsoft.com/office/officeart/2005/8/layout/cycle4"/>
    <dgm:cxn modelId="{D54247EE-61B2-A940-9DB6-602A821254D7}" type="presParOf" srcId="{599FD09A-731C-B54C-9F24-648F56811920}" destId="{5443391C-90A8-C94F-AD36-65258751D873}" srcOrd="3" destOrd="0" presId="urn:microsoft.com/office/officeart/2005/8/layout/cycle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EF2C3D1-85BF-4172-919D-C90448E38A2E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accent5_2" csCatId="accent5" phldr="1"/>
      <dgm:spPr/>
      <dgm:t>
        <a:bodyPr/>
        <a:lstStyle/>
        <a:p>
          <a:endParaRPr lang="en-US"/>
        </a:p>
      </dgm:t>
    </dgm:pt>
    <dgm:pt modelId="{DDD72C08-E437-4628-9519-6F558F51645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Gill Sans MT" panose="020B0502020104020203"/>
            </a:rPr>
            <a:t>Productivity</a:t>
          </a:r>
          <a:r>
            <a:rPr lang="en-US"/>
            <a:t> and creativity</a:t>
          </a:r>
          <a:r>
            <a:rPr lang="en-US">
              <a:latin typeface="Gill Sans MT" panose="020B0502020104020203"/>
            </a:rPr>
            <a:t>   </a:t>
          </a:r>
          <a:r>
            <a:rPr lang="en-US" i="1">
              <a:latin typeface="Gill Sans MT" panose="020B0502020104020203"/>
            </a:rPr>
            <a:t>(</a:t>
          </a:r>
          <a:r>
            <a:rPr lang="en-US" i="1">
              <a:latin typeface="Calibri"/>
              <a:cs typeface="Calibri"/>
            </a:rPr>
            <a:t>Smith M. &amp; Johnson S., 2016</a:t>
          </a:r>
          <a:r>
            <a:rPr lang="en-US" i="1">
              <a:latin typeface="Gill Sans MT" panose="020B0502020104020203"/>
            </a:rPr>
            <a:t>).</a:t>
          </a:r>
        </a:p>
      </dgm:t>
    </dgm:pt>
    <dgm:pt modelId="{E0F43076-F4AE-4F24-BD4B-E84ED1ED5B88}" type="parTrans" cxnId="{0793F577-7260-4997-939A-BCF12C0B0D51}">
      <dgm:prSet/>
      <dgm:spPr/>
      <dgm:t>
        <a:bodyPr/>
        <a:lstStyle/>
        <a:p>
          <a:endParaRPr lang="en-US"/>
        </a:p>
      </dgm:t>
    </dgm:pt>
    <dgm:pt modelId="{51B2FAB6-BC19-403B-A7BE-991978B043E5}" type="sibTrans" cxnId="{0793F577-7260-4997-939A-BCF12C0B0D51}">
      <dgm:prSet/>
      <dgm:spPr/>
      <dgm:t>
        <a:bodyPr/>
        <a:lstStyle/>
        <a:p>
          <a:endParaRPr lang="en-US"/>
        </a:p>
      </dgm:t>
    </dgm:pt>
    <dgm:pt modelId="{E2A4BAE8-E155-4994-ADE4-8920591260D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Enhances decision-making</a:t>
          </a:r>
          <a:r>
            <a:rPr lang="en-US">
              <a:latin typeface="Gill Sans MT" panose="020B0502020104020203"/>
            </a:rPr>
            <a:t>.</a:t>
          </a:r>
          <a:endParaRPr lang="en-US"/>
        </a:p>
      </dgm:t>
    </dgm:pt>
    <dgm:pt modelId="{40F3CD75-9977-45F9-AC58-96E78CD00729}" type="parTrans" cxnId="{BFAE17D4-29BD-463E-AA28-3FF7C0971BEE}">
      <dgm:prSet/>
      <dgm:spPr/>
      <dgm:t>
        <a:bodyPr/>
        <a:lstStyle/>
        <a:p>
          <a:endParaRPr lang="en-US"/>
        </a:p>
      </dgm:t>
    </dgm:pt>
    <dgm:pt modelId="{6A5CE830-EF53-44DA-9B93-38F0CE8DEEB4}" type="sibTrans" cxnId="{BFAE17D4-29BD-463E-AA28-3FF7C0971BEE}">
      <dgm:prSet/>
      <dgm:spPr/>
      <dgm:t>
        <a:bodyPr/>
        <a:lstStyle/>
        <a:p>
          <a:endParaRPr lang="en-US"/>
        </a:p>
      </dgm:t>
    </dgm:pt>
    <dgm:pt modelId="{2A22239C-D3A0-416F-BDDF-8154AE7B2810}" type="pres">
      <dgm:prSet presAssocID="{2EF2C3D1-85BF-4172-919D-C90448E38A2E}" presName="root" presStyleCnt="0">
        <dgm:presLayoutVars>
          <dgm:dir/>
          <dgm:resizeHandles val="exact"/>
        </dgm:presLayoutVars>
      </dgm:prSet>
      <dgm:spPr/>
    </dgm:pt>
    <dgm:pt modelId="{DF96861F-D609-4744-8B9D-DAA795C70DE7}" type="pres">
      <dgm:prSet presAssocID="{DDD72C08-E437-4628-9519-6F558F516454}" presName="compNode" presStyleCnt="0"/>
      <dgm:spPr/>
    </dgm:pt>
    <dgm:pt modelId="{8B86BB83-215E-44F6-9FB9-F9DDB83952BB}" type="pres">
      <dgm:prSet presAssocID="{DDD72C08-E437-4628-9519-6F558F516454}" presName="bgRect" presStyleLbl="bgShp" presStyleIdx="0" presStyleCnt="2"/>
      <dgm:spPr/>
    </dgm:pt>
    <dgm:pt modelId="{BFAAC313-57AE-4FDE-8A78-0BA7C11A64A6}" type="pres">
      <dgm:prSet presAssocID="{DDD72C08-E437-4628-9519-6F558F516454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assroom"/>
        </a:ext>
      </dgm:extLst>
    </dgm:pt>
    <dgm:pt modelId="{47982726-32D9-4B0B-9868-12E9E43A6ABA}" type="pres">
      <dgm:prSet presAssocID="{DDD72C08-E437-4628-9519-6F558F516454}" presName="spaceRect" presStyleCnt="0"/>
      <dgm:spPr/>
    </dgm:pt>
    <dgm:pt modelId="{4959766F-CFD3-4770-AF12-66C6AD2B7EB1}" type="pres">
      <dgm:prSet presAssocID="{DDD72C08-E437-4628-9519-6F558F516454}" presName="parTx" presStyleLbl="revTx" presStyleIdx="0" presStyleCnt="2">
        <dgm:presLayoutVars>
          <dgm:chMax val="0"/>
          <dgm:chPref val="0"/>
        </dgm:presLayoutVars>
      </dgm:prSet>
      <dgm:spPr/>
    </dgm:pt>
    <dgm:pt modelId="{6B837923-D2F7-48F4-B569-14DC24144FC2}" type="pres">
      <dgm:prSet presAssocID="{51B2FAB6-BC19-403B-A7BE-991978B043E5}" presName="sibTrans" presStyleCnt="0"/>
      <dgm:spPr/>
    </dgm:pt>
    <dgm:pt modelId="{99C4FB02-BE39-46B4-8ACC-3A84336FB85D}" type="pres">
      <dgm:prSet presAssocID="{E2A4BAE8-E155-4994-ADE4-8920591260DE}" presName="compNode" presStyleCnt="0"/>
      <dgm:spPr/>
    </dgm:pt>
    <dgm:pt modelId="{F96EC81E-9879-46B2-AC12-6183BD569D79}" type="pres">
      <dgm:prSet presAssocID="{E2A4BAE8-E155-4994-ADE4-8920591260DE}" presName="bgRect" presStyleLbl="bgShp" presStyleIdx="1" presStyleCnt="2"/>
      <dgm:spPr/>
    </dgm:pt>
    <dgm:pt modelId="{1DB461F7-E3CD-45BB-8B33-76005FAC3E0B}" type="pres">
      <dgm:prSet presAssocID="{E2A4BAE8-E155-4994-ADE4-8920591260DE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06835BBA-CA0D-4B5B-BF0B-E7159A1665A8}" type="pres">
      <dgm:prSet presAssocID="{E2A4BAE8-E155-4994-ADE4-8920591260DE}" presName="spaceRect" presStyleCnt="0"/>
      <dgm:spPr/>
    </dgm:pt>
    <dgm:pt modelId="{5763ECB1-8737-4A82-BDF1-EBFD9B3AE39C}" type="pres">
      <dgm:prSet presAssocID="{E2A4BAE8-E155-4994-ADE4-8920591260DE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1C7D0F38-2303-4717-B3B6-9C762C5D9C38}" type="presOf" srcId="{2EF2C3D1-85BF-4172-919D-C90448E38A2E}" destId="{2A22239C-D3A0-416F-BDDF-8154AE7B2810}" srcOrd="0" destOrd="0" presId="urn:microsoft.com/office/officeart/2018/2/layout/IconVerticalSolidList"/>
    <dgm:cxn modelId="{0793F577-7260-4997-939A-BCF12C0B0D51}" srcId="{2EF2C3D1-85BF-4172-919D-C90448E38A2E}" destId="{DDD72C08-E437-4628-9519-6F558F516454}" srcOrd="0" destOrd="0" parTransId="{E0F43076-F4AE-4F24-BD4B-E84ED1ED5B88}" sibTransId="{51B2FAB6-BC19-403B-A7BE-991978B043E5}"/>
    <dgm:cxn modelId="{BFAE17D4-29BD-463E-AA28-3FF7C0971BEE}" srcId="{2EF2C3D1-85BF-4172-919D-C90448E38A2E}" destId="{E2A4BAE8-E155-4994-ADE4-8920591260DE}" srcOrd="1" destOrd="0" parTransId="{40F3CD75-9977-45F9-AC58-96E78CD00729}" sibTransId="{6A5CE830-EF53-44DA-9B93-38F0CE8DEEB4}"/>
    <dgm:cxn modelId="{1DEDDDE0-A94E-400C-932E-06B7FC42599C}" type="presOf" srcId="{E2A4BAE8-E155-4994-ADE4-8920591260DE}" destId="{5763ECB1-8737-4A82-BDF1-EBFD9B3AE39C}" srcOrd="0" destOrd="0" presId="urn:microsoft.com/office/officeart/2018/2/layout/IconVerticalSolidList"/>
    <dgm:cxn modelId="{806D37EF-F2C8-48C2-95F3-C25205431B78}" type="presOf" srcId="{DDD72C08-E437-4628-9519-6F558F516454}" destId="{4959766F-CFD3-4770-AF12-66C6AD2B7EB1}" srcOrd="0" destOrd="0" presId="urn:microsoft.com/office/officeart/2018/2/layout/IconVerticalSolidList"/>
    <dgm:cxn modelId="{99014AED-FF2D-4CF0-B9A9-32FCA3087F05}" type="presParOf" srcId="{2A22239C-D3A0-416F-BDDF-8154AE7B2810}" destId="{DF96861F-D609-4744-8B9D-DAA795C70DE7}" srcOrd="0" destOrd="0" presId="urn:microsoft.com/office/officeart/2018/2/layout/IconVerticalSolidList"/>
    <dgm:cxn modelId="{7C30DE69-37D4-4829-98F0-1EF4CD8E5EC0}" type="presParOf" srcId="{DF96861F-D609-4744-8B9D-DAA795C70DE7}" destId="{8B86BB83-215E-44F6-9FB9-F9DDB83952BB}" srcOrd="0" destOrd="0" presId="urn:microsoft.com/office/officeart/2018/2/layout/IconVerticalSolidList"/>
    <dgm:cxn modelId="{5D071D90-0E8E-46FF-8DD5-BA47376C2FA9}" type="presParOf" srcId="{DF96861F-D609-4744-8B9D-DAA795C70DE7}" destId="{BFAAC313-57AE-4FDE-8A78-0BA7C11A64A6}" srcOrd="1" destOrd="0" presId="urn:microsoft.com/office/officeart/2018/2/layout/IconVerticalSolidList"/>
    <dgm:cxn modelId="{061F6EDE-0BA4-400B-8531-685EFE2F8793}" type="presParOf" srcId="{DF96861F-D609-4744-8B9D-DAA795C70DE7}" destId="{47982726-32D9-4B0B-9868-12E9E43A6ABA}" srcOrd="2" destOrd="0" presId="urn:microsoft.com/office/officeart/2018/2/layout/IconVerticalSolidList"/>
    <dgm:cxn modelId="{83F8E669-9EEF-4AA8-9670-7006BDFF05F5}" type="presParOf" srcId="{DF96861F-D609-4744-8B9D-DAA795C70DE7}" destId="{4959766F-CFD3-4770-AF12-66C6AD2B7EB1}" srcOrd="3" destOrd="0" presId="urn:microsoft.com/office/officeart/2018/2/layout/IconVerticalSolidList"/>
    <dgm:cxn modelId="{952DC441-9E0A-41E3-BDD5-56D4BB87A571}" type="presParOf" srcId="{2A22239C-D3A0-416F-BDDF-8154AE7B2810}" destId="{6B837923-D2F7-48F4-B569-14DC24144FC2}" srcOrd="1" destOrd="0" presId="urn:microsoft.com/office/officeart/2018/2/layout/IconVerticalSolidList"/>
    <dgm:cxn modelId="{D9061419-2E52-4C13-AEBC-D06F28E1B2F3}" type="presParOf" srcId="{2A22239C-D3A0-416F-BDDF-8154AE7B2810}" destId="{99C4FB02-BE39-46B4-8ACC-3A84336FB85D}" srcOrd="2" destOrd="0" presId="urn:microsoft.com/office/officeart/2018/2/layout/IconVerticalSolidList"/>
    <dgm:cxn modelId="{4AC9F5AC-1606-48BB-95F9-EAC68503B740}" type="presParOf" srcId="{99C4FB02-BE39-46B4-8ACC-3A84336FB85D}" destId="{F96EC81E-9879-46B2-AC12-6183BD569D79}" srcOrd="0" destOrd="0" presId="urn:microsoft.com/office/officeart/2018/2/layout/IconVerticalSolidList"/>
    <dgm:cxn modelId="{5572BA79-05CA-4939-B616-8644EE672263}" type="presParOf" srcId="{99C4FB02-BE39-46B4-8ACC-3A84336FB85D}" destId="{1DB461F7-E3CD-45BB-8B33-76005FAC3E0B}" srcOrd="1" destOrd="0" presId="urn:microsoft.com/office/officeart/2018/2/layout/IconVerticalSolidList"/>
    <dgm:cxn modelId="{6B062C37-979D-4F89-9708-05EB9D196695}" type="presParOf" srcId="{99C4FB02-BE39-46B4-8ACC-3A84336FB85D}" destId="{06835BBA-CA0D-4B5B-BF0B-E7159A1665A8}" srcOrd="2" destOrd="0" presId="urn:microsoft.com/office/officeart/2018/2/layout/IconVerticalSolidList"/>
    <dgm:cxn modelId="{45569422-3096-4103-9D95-218CCAE85327}" type="presParOf" srcId="{99C4FB02-BE39-46B4-8ACC-3A84336FB85D}" destId="{5763ECB1-8737-4A82-BDF1-EBFD9B3AE39C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01251AA-3BDE-4861-950F-23C94BAF5775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76B06796-6C11-47EE-8352-7421D797D78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Problem-solving fosters innovation and improvement</a:t>
          </a:r>
          <a:r>
            <a:rPr lang="en-US">
              <a:latin typeface="Gill Sans MT" panose="020B0502020104020203"/>
            </a:rPr>
            <a:t>      </a:t>
          </a:r>
          <a:r>
            <a:rPr lang="en-US" i="1">
              <a:latin typeface="Gill Sans MT" panose="020B0502020104020203"/>
            </a:rPr>
            <a:t>(</a:t>
          </a:r>
          <a:r>
            <a:rPr lang="en-US" i="1">
              <a:latin typeface="Calibri"/>
              <a:cs typeface="Calibri"/>
            </a:rPr>
            <a:t>Anderson A., et al., 2020).</a:t>
          </a:r>
          <a:endParaRPr lang="en-US" i="1">
            <a:latin typeface="Gill Sans MT" panose="020B0502020104020203"/>
          </a:endParaRPr>
        </a:p>
      </dgm:t>
    </dgm:pt>
    <dgm:pt modelId="{6153C3B1-87BB-4816-86E2-10B7D28FBE06}" type="parTrans" cxnId="{E07220BF-5F1D-4BD1-AB46-44354636BA5D}">
      <dgm:prSet/>
      <dgm:spPr/>
      <dgm:t>
        <a:bodyPr/>
        <a:lstStyle/>
        <a:p>
          <a:endParaRPr lang="en-US"/>
        </a:p>
      </dgm:t>
    </dgm:pt>
    <dgm:pt modelId="{1CA419C5-14BA-4DC7-A2C7-738C0654E758}" type="sibTrans" cxnId="{E07220BF-5F1D-4BD1-AB46-44354636BA5D}">
      <dgm:prSet/>
      <dgm:spPr/>
      <dgm:t>
        <a:bodyPr/>
        <a:lstStyle/>
        <a:p>
          <a:endParaRPr lang="en-US"/>
        </a:p>
      </dgm:t>
    </dgm:pt>
    <dgm:pt modelId="{A0C6899B-4738-4C8F-9B8C-98E422CCC1E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Gill Sans MT" panose="020B0502020104020203"/>
            </a:rPr>
            <a:t>Generate</a:t>
          </a:r>
          <a:r>
            <a:rPr lang="en-US"/>
            <a:t> creative solutions and suggest process improvements.</a:t>
          </a:r>
        </a:p>
      </dgm:t>
    </dgm:pt>
    <dgm:pt modelId="{829F38A2-434A-4804-BF44-D45B025B2046}" type="parTrans" cxnId="{ECD886AA-B753-49D1-BDED-0B6EDEF3F45A}">
      <dgm:prSet/>
      <dgm:spPr/>
      <dgm:t>
        <a:bodyPr/>
        <a:lstStyle/>
        <a:p>
          <a:endParaRPr lang="en-US"/>
        </a:p>
      </dgm:t>
    </dgm:pt>
    <dgm:pt modelId="{EF7A2A9C-D2E3-45F7-AC5C-1E8DD629E659}" type="sibTrans" cxnId="{ECD886AA-B753-49D1-BDED-0B6EDEF3F45A}">
      <dgm:prSet/>
      <dgm:spPr/>
      <dgm:t>
        <a:bodyPr/>
        <a:lstStyle/>
        <a:p>
          <a:endParaRPr lang="en-US"/>
        </a:p>
      </dgm:t>
    </dgm:pt>
    <dgm:pt modelId="{5255C344-6B2C-4E78-929C-EC7C2F2A6C4F}" type="pres">
      <dgm:prSet presAssocID="{601251AA-3BDE-4861-950F-23C94BAF5775}" presName="root" presStyleCnt="0">
        <dgm:presLayoutVars>
          <dgm:dir/>
          <dgm:resizeHandles val="exact"/>
        </dgm:presLayoutVars>
      </dgm:prSet>
      <dgm:spPr/>
    </dgm:pt>
    <dgm:pt modelId="{F4A85CB5-C9DE-4662-96AA-35C457280150}" type="pres">
      <dgm:prSet presAssocID="{76B06796-6C11-47EE-8352-7421D797D78D}" presName="compNode" presStyleCnt="0"/>
      <dgm:spPr/>
    </dgm:pt>
    <dgm:pt modelId="{FCED546C-2808-41DA-AE51-9939F55FFA8B}" type="pres">
      <dgm:prSet presAssocID="{76B06796-6C11-47EE-8352-7421D797D78D}" presName="bgRect" presStyleLbl="bgShp" presStyleIdx="0" presStyleCnt="2"/>
      <dgm:spPr/>
    </dgm:pt>
    <dgm:pt modelId="{0DFBF35E-A195-4283-9627-9B0EA8146BB7}" type="pres">
      <dgm:prSet presAssocID="{76B06796-6C11-47EE-8352-7421D797D78D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roup Brainstorm"/>
        </a:ext>
      </dgm:extLst>
    </dgm:pt>
    <dgm:pt modelId="{561EBAD0-40FA-45C3-8E27-F74052C4FFD2}" type="pres">
      <dgm:prSet presAssocID="{76B06796-6C11-47EE-8352-7421D797D78D}" presName="spaceRect" presStyleCnt="0"/>
      <dgm:spPr/>
    </dgm:pt>
    <dgm:pt modelId="{3978610A-7D31-4B1D-8EF2-F9E297D4DD95}" type="pres">
      <dgm:prSet presAssocID="{76B06796-6C11-47EE-8352-7421D797D78D}" presName="parTx" presStyleLbl="revTx" presStyleIdx="0" presStyleCnt="2">
        <dgm:presLayoutVars>
          <dgm:chMax val="0"/>
          <dgm:chPref val="0"/>
        </dgm:presLayoutVars>
      </dgm:prSet>
      <dgm:spPr/>
    </dgm:pt>
    <dgm:pt modelId="{9158793F-572A-4EF9-8D3B-569F896EEEA7}" type="pres">
      <dgm:prSet presAssocID="{1CA419C5-14BA-4DC7-A2C7-738C0654E758}" presName="sibTrans" presStyleCnt="0"/>
      <dgm:spPr/>
    </dgm:pt>
    <dgm:pt modelId="{936DE22A-786E-4213-B99D-2D87D7D5A10B}" type="pres">
      <dgm:prSet presAssocID="{A0C6899B-4738-4C8F-9B8C-98E422CCC1E9}" presName="compNode" presStyleCnt="0"/>
      <dgm:spPr/>
    </dgm:pt>
    <dgm:pt modelId="{533411AF-8D27-46F6-A078-3D3AC065BE51}" type="pres">
      <dgm:prSet presAssocID="{A0C6899B-4738-4C8F-9B8C-98E422CCC1E9}" presName="bgRect" presStyleLbl="bgShp" presStyleIdx="1" presStyleCnt="2"/>
      <dgm:spPr/>
    </dgm:pt>
    <dgm:pt modelId="{8B457B9B-AFAD-4611-9CE1-A5E78BB031D7}" type="pres">
      <dgm:prSet presAssocID="{A0C6899B-4738-4C8F-9B8C-98E422CCC1E9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mall paint brush"/>
        </a:ext>
      </dgm:extLst>
    </dgm:pt>
    <dgm:pt modelId="{5F1F4B53-BC85-4032-A901-5B1345EFED60}" type="pres">
      <dgm:prSet presAssocID="{A0C6899B-4738-4C8F-9B8C-98E422CCC1E9}" presName="spaceRect" presStyleCnt="0"/>
      <dgm:spPr/>
    </dgm:pt>
    <dgm:pt modelId="{EDD7E590-6F81-4D7F-AA80-AAA1A359401F}" type="pres">
      <dgm:prSet presAssocID="{A0C6899B-4738-4C8F-9B8C-98E422CCC1E9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75B32D20-2127-48B9-BFE3-FED0D76FC42F}" type="presOf" srcId="{76B06796-6C11-47EE-8352-7421D797D78D}" destId="{3978610A-7D31-4B1D-8EF2-F9E297D4DD95}" srcOrd="0" destOrd="0" presId="urn:microsoft.com/office/officeart/2018/2/layout/IconVerticalSolidList"/>
    <dgm:cxn modelId="{7FDA3821-43B6-42A0-8EEF-17FFC2544028}" type="presOf" srcId="{601251AA-3BDE-4861-950F-23C94BAF5775}" destId="{5255C344-6B2C-4E78-929C-EC7C2F2A6C4F}" srcOrd="0" destOrd="0" presId="urn:microsoft.com/office/officeart/2018/2/layout/IconVerticalSolidList"/>
    <dgm:cxn modelId="{2B824423-6261-4E6D-9BCA-7CDDE93D06AF}" type="presOf" srcId="{A0C6899B-4738-4C8F-9B8C-98E422CCC1E9}" destId="{EDD7E590-6F81-4D7F-AA80-AAA1A359401F}" srcOrd="0" destOrd="0" presId="urn:microsoft.com/office/officeart/2018/2/layout/IconVerticalSolidList"/>
    <dgm:cxn modelId="{ECD886AA-B753-49D1-BDED-0B6EDEF3F45A}" srcId="{601251AA-3BDE-4861-950F-23C94BAF5775}" destId="{A0C6899B-4738-4C8F-9B8C-98E422CCC1E9}" srcOrd="1" destOrd="0" parTransId="{829F38A2-434A-4804-BF44-D45B025B2046}" sibTransId="{EF7A2A9C-D2E3-45F7-AC5C-1E8DD629E659}"/>
    <dgm:cxn modelId="{E07220BF-5F1D-4BD1-AB46-44354636BA5D}" srcId="{601251AA-3BDE-4861-950F-23C94BAF5775}" destId="{76B06796-6C11-47EE-8352-7421D797D78D}" srcOrd="0" destOrd="0" parTransId="{6153C3B1-87BB-4816-86E2-10B7D28FBE06}" sibTransId="{1CA419C5-14BA-4DC7-A2C7-738C0654E758}"/>
    <dgm:cxn modelId="{E1055F6F-50D2-4881-8EB7-831736127933}" type="presParOf" srcId="{5255C344-6B2C-4E78-929C-EC7C2F2A6C4F}" destId="{F4A85CB5-C9DE-4662-96AA-35C457280150}" srcOrd="0" destOrd="0" presId="urn:microsoft.com/office/officeart/2018/2/layout/IconVerticalSolidList"/>
    <dgm:cxn modelId="{6BA7C6BF-2D83-41EE-84A8-0BBB24F66AD0}" type="presParOf" srcId="{F4A85CB5-C9DE-4662-96AA-35C457280150}" destId="{FCED546C-2808-41DA-AE51-9939F55FFA8B}" srcOrd="0" destOrd="0" presId="urn:microsoft.com/office/officeart/2018/2/layout/IconVerticalSolidList"/>
    <dgm:cxn modelId="{AF29F9B0-FD6D-4967-A698-463849778DC5}" type="presParOf" srcId="{F4A85CB5-C9DE-4662-96AA-35C457280150}" destId="{0DFBF35E-A195-4283-9627-9B0EA8146BB7}" srcOrd="1" destOrd="0" presId="urn:microsoft.com/office/officeart/2018/2/layout/IconVerticalSolidList"/>
    <dgm:cxn modelId="{E0B714B7-AC14-4CB5-9A3A-A477DCD2E434}" type="presParOf" srcId="{F4A85CB5-C9DE-4662-96AA-35C457280150}" destId="{561EBAD0-40FA-45C3-8E27-F74052C4FFD2}" srcOrd="2" destOrd="0" presId="urn:microsoft.com/office/officeart/2018/2/layout/IconVerticalSolidList"/>
    <dgm:cxn modelId="{905C697B-8E96-4CC6-B4D7-4A39F0239205}" type="presParOf" srcId="{F4A85CB5-C9DE-4662-96AA-35C457280150}" destId="{3978610A-7D31-4B1D-8EF2-F9E297D4DD95}" srcOrd="3" destOrd="0" presId="urn:microsoft.com/office/officeart/2018/2/layout/IconVerticalSolidList"/>
    <dgm:cxn modelId="{AE62C893-9369-4B8F-81DD-16118667015B}" type="presParOf" srcId="{5255C344-6B2C-4E78-929C-EC7C2F2A6C4F}" destId="{9158793F-572A-4EF9-8D3B-569F896EEEA7}" srcOrd="1" destOrd="0" presId="urn:microsoft.com/office/officeart/2018/2/layout/IconVerticalSolidList"/>
    <dgm:cxn modelId="{E6392389-E7AF-4E36-92B4-DA67B7B5C10F}" type="presParOf" srcId="{5255C344-6B2C-4E78-929C-EC7C2F2A6C4F}" destId="{936DE22A-786E-4213-B99D-2D87D7D5A10B}" srcOrd="2" destOrd="0" presId="urn:microsoft.com/office/officeart/2018/2/layout/IconVerticalSolidList"/>
    <dgm:cxn modelId="{F5CB088D-C309-4266-9403-BF74F6AA2AE6}" type="presParOf" srcId="{936DE22A-786E-4213-B99D-2D87D7D5A10B}" destId="{533411AF-8D27-46F6-A078-3D3AC065BE51}" srcOrd="0" destOrd="0" presId="urn:microsoft.com/office/officeart/2018/2/layout/IconVerticalSolidList"/>
    <dgm:cxn modelId="{E73D96E9-B284-4446-8DF5-379F61DBC3C2}" type="presParOf" srcId="{936DE22A-786E-4213-B99D-2D87D7D5A10B}" destId="{8B457B9B-AFAD-4611-9CE1-A5E78BB031D7}" srcOrd="1" destOrd="0" presId="urn:microsoft.com/office/officeart/2018/2/layout/IconVerticalSolidList"/>
    <dgm:cxn modelId="{67C262FE-A81A-465E-9063-3A7215E962BA}" type="presParOf" srcId="{936DE22A-786E-4213-B99D-2D87D7D5A10B}" destId="{5F1F4B53-BC85-4032-A901-5B1345EFED60}" srcOrd="2" destOrd="0" presId="urn:microsoft.com/office/officeart/2018/2/layout/IconVerticalSolidList"/>
    <dgm:cxn modelId="{DB97C070-893A-41A6-B151-1ECDAA5B7265}" type="presParOf" srcId="{936DE22A-786E-4213-B99D-2D87D7D5A10B}" destId="{EDD7E590-6F81-4D7F-AA80-AAA1A359401F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44DF791-05F5-44F0-A66F-BD06163FD276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5" csCatId="accent2" phldr="1"/>
      <dgm:spPr/>
      <dgm:t>
        <a:bodyPr/>
        <a:lstStyle/>
        <a:p>
          <a:endParaRPr lang="en-US"/>
        </a:p>
      </dgm:t>
    </dgm:pt>
    <dgm:pt modelId="{792CC5FC-B16B-40EF-9B52-D20824FC8E65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AU" sz="2000" b="0">
              <a:solidFill>
                <a:schemeClr val="accent2">
                  <a:lumMod val="75000"/>
                </a:schemeClr>
              </a:solidFill>
              <a:latin typeface="+mj-lt"/>
              <a:cs typeface="Arial" panose="020B0604020202020204" pitchFamily="34" charset="0"/>
            </a:rPr>
            <a:t>Key Point 1 </a:t>
          </a:r>
          <a:endParaRPr lang="en-US" sz="2000" b="0">
            <a:solidFill>
              <a:schemeClr val="accent2">
                <a:lumMod val="75000"/>
              </a:schemeClr>
            </a:solidFill>
            <a:latin typeface="+mj-lt"/>
            <a:cs typeface="Arial" panose="020B0604020202020204" pitchFamily="34" charset="0"/>
          </a:endParaRPr>
        </a:p>
      </dgm:t>
    </dgm:pt>
    <dgm:pt modelId="{C35EA9FE-3405-4432-BAE8-9395CB252C28}" type="parTrans" cxnId="{69561411-1314-4686-A0EE-61FC88DBFD47}">
      <dgm:prSet/>
      <dgm:spPr/>
      <dgm:t>
        <a:bodyPr/>
        <a:lstStyle/>
        <a:p>
          <a:endParaRPr lang="en-US"/>
        </a:p>
      </dgm:t>
    </dgm:pt>
    <dgm:pt modelId="{B4138971-02E2-45E6-9C0A-57C54D16BAF3}" type="sibTrans" cxnId="{69561411-1314-4686-A0EE-61FC88DBFD47}">
      <dgm:prSet/>
      <dgm:spPr/>
      <dgm:t>
        <a:bodyPr/>
        <a:lstStyle/>
        <a:p>
          <a:endParaRPr lang="en-US"/>
        </a:p>
      </dgm:t>
    </dgm:pt>
    <dgm:pt modelId="{BB982403-661A-404A-A63B-DFF1865C4BE6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AU" sz="2800" b="0">
              <a:solidFill>
                <a:schemeClr val="accent2">
                  <a:lumMod val="50000"/>
                </a:schemeClr>
              </a:solidFill>
              <a:latin typeface="+mn-lt"/>
              <a:cs typeface="Gautami" panose="020B0502040204020203" pitchFamily="34" charset="0"/>
            </a:rPr>
            <a:t>Fostering Creativity in IT</a:t>
          </a:r>
          <a:r>
            <a:rPr lang="zh-TW" altLang="en-US" sz="2800" b="0">
              <a:solidFill>
                <a:schemeClr val="accent2">
                  <a:lumMod val="50000"/>
                </a:schemeClr>
              </a:solidFill>
              <a:latin typeface="+mn-lt"/>
              <a:cs typeface="Gautami" panose="020B0502040204020203" pitchFamily="34" charset="0"/>
            </a:rPr>
            <a:t> </a:t>
          </a:r>
          <a:endParaRPr lang="en-AU" altLang="zh-TW" sz="2800" b="0">
            <a:solidFill>
              <a:schemeClr val="accent2">
                <a:lumMod val="50000"/>
              </a:schemeClr>
            </a:solidFill>
            <a:latin typeface="+mn-lt"/>
            <a:cs typeface="Gautami" panose="020B0502040204020203" pitchFamily="34" charset="0"/>
          </a:endParaRPr>
        </a:p>
        <a:p>
          <a:pPr>
            <a:lnSpc>
              <a:spcPct val="100000"/>
            </a:lnSpc>
          </a:pPr>
          <a:r>
            <a:rPr lang="en-US" altLang="zh-TW" sz="1600" b="0">
              <a:solidFill>
                <a:schemeClr val="accent2">
                  <a:lumMod val="50000"/>
                </a:schemeClr>
              </a:solidFill>
              <a:latin typeface="+mn-lt"/>
              <a:cs typeface="Gautami" panose="020B0502040204020203" pitchFamily="34" charset="0"/>
            </a:rPr>
            <a:t>(</a:t>
          </a:r>
          <a:r>
            <a:rPr lang="en-AU" sz="1600" b="0">
              <a:solidFill>
                <a:schemeClr val="accent2">
                  <a:lumMod val="50000"/>
                </a:schemeClr>
              </a:solidFill>
              <a:latin typeface="+mn-lt"/>
            </a:rPr>
            <a:t>Collin et al. </a:t>
          </a:r>
          <a:r>
            <a:rPr lang="en-US" altLang="zh-TW" sz="1600" b="0">
              <a:solidFill>
                <a:schemeClr val="accent2">
                  <a:lumMod val="50000"/>
                </a:schemeClr>
              </a:solidFill>
              <a:latin typeface="+mn-lt"/>
            </a:rPr>
            <a:t>,</a:t>
          </a:r>
          <a:r>
            <a:rPr lang="en-AU" sz="1600" b="0">
              <a:solidFill>
                <a:schemeClr val="accent2">
                  <a:lumMod val="50000"/>
                </a:schemeClr>
              </a:solidFill>
              <a:latin typeface="+mn-lt"/>
            </a:rPr>
            <a:t>2018</a:t>
          </a:r>
          <a:r>
            <a:rPr lang="en-US" altLang="zh-TW" sz="1600" b="0">
              <a:solidFill>
                <a:schemeClr val="accent2">
                  <a:lumMod val="50000"/>
                </a:schemeClr>
              </a:solidFill>
              <a:latin typeface="+mn-lt"/>
            </a:rPr>
            <a:t>;</a:t>
          </a:r>
          <a:r>
            <a:rPr lang="zh-TW" altLang="en-US" sz="1600" b="0">
              <a:solidFill>
                <a:schemeClr val="accent2">
                  <a:lumMod val="50000"/>
                </a:schemeClr>
              </a:solidFill>
              <a:latin typeface="+mn-lt"/>
            </a:rPr>
            <a:t> </a:t>
          </a:r>
          <a:r>
            <a:rPr lang="en-AU" sz="1600" b="0">
              <a:solidFill>
                <a:schemeClr val="accent2">
                  <a:lumMod val="50000"/>
                </a:schemeClr>
              </a:solidFill>
              <a:latin typeface="+mn-lt"/>
            </a:rPr>
            <a:t>Zhou et al. </a:t>
          </a:r>
          <a:r>
            <a:rPr lang="en-US" altLang="zh-TW" sz="1600" b="0">
              <a:solidFill>
                <a:schemeClr val="accent2">
                  <a:lumMod val="50000"/>
                </a:schemeClr>
              </a:solidFill>
              <a:latin typeface="+mn-lt"/>
            </a:rPr>
            <a:t>,</a:t>
          </a:r>
          <a:r>
            <a:rPr lang="zh-TW" altLang="en-US" sz="1600" b="0">
              <a:solidFill>
                <a:schemeClr val="accent2">
                  <a:lumMod val="50000"/>
                </a:schemeClr>
              </a:solidFill>
              <a:latin typeface="+mn-lt"/>
            </a:rPr>
            <a:t> </a:t>
          </a:r>
          <a:r>
            <a:rPr lang="en-AU" sz="1600" b="0">
              <a:solidFill>
                <a:schemeClr val="accent2">
                  <a:lumMod val="50000"/>
                </a:schemeClr>
              </a:solidFill>
              <a:latin typeface="+mn-lt"/>
            </a:rPr>
            <a:t>2014)</a:t>
          </a:r>
          <a:endParaRPr lang="en-AU" sz="2800" b="0">
            <a:solidFill>
              <a:schemeClr val="accent2">
                <a:lumMod val="50000"/>
              </a:schemeClr>
            </a:solidFill>
            <a:latin typeface="+mn-lt"/>
            <a:cs typeface="Gautami" panose="020B0502040204020203" pitchFamily="34" charset="0"/>
          </a:endParaRPr>
        </a:p>
      </dgm:t>
    </dgm:pt>
    <dgm:pt modelId="{D162D303-9DEB-4EE2-B457-B8827256829A}" type="parTrans" cxnId="{142D181A-6E6F-4D66-A782-8DD4FE7F928D}">
      <dgm:prSet/>
      <dgm:spPr/>
      <dgm:t>
        <a:bodyPr/>
        <a:lstStyle/>
        <a:p>
          <a:endParaRPr lang="en-US"/>
        </a:p>
      </dgm:t>
    </dgm:pt>
    <dgm:pt modelId="{D63F6B7B-0F3B-4FFF-AC51-6F56ABD214F7}" type="sibTrans" cxnId="{142D181A-6E6F-4D66-A782-8DD4FE7F928D}">
      <dgm:prSet/>
      <dgm:spPr/>
      <dgm:t>
        <a:bodyPr/>
        <a:lstStyle/>
        <a:p>
          <a:endParaRPr lang="en-US"/>
        </a:p>
      </dgm:t>
    </dgm:pt>
    <dgm:pt modelId="{1D813988-5CCF-4B1F-8757-48CA440F8067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AU" sz="2000" b="0">
              <a:solidFill>
                <a:schemeClr val="accent2">
                  <a:lumMod val="75000"/>
                </a:schemeClr>
              </a:solidFill>
            </a:rPr>
            <a:t>Key Point 2 </a:t>
          </a:r>
          <a:endParaRPr lang="en-US" sz="2000" b="0">
            <a:solidFill>
              <a:schemeClr val="accent2">
                <a:lumMod val="75000"/>
              </a:schemeClr>
            </a:solidFill>
          </a:endParaRPr>
        </a:p>
      </dgm:t>
    </dgm:pt>
    <dgm:pt modelId="{CFB31D31-B808-453F-972F-3A8678F2A2FF}" type="parTrans" cxnId="{37021F48-DF3F-4877-BD60-C1261EF4C05C}">
      <dgm:prSet/>
      <dgm:spPr/>
      <dgm:t>
        <a:bodyPr/>
        <a:lstStyle/>
        <a:p>
          <a:endParaRPr lang="en-US"/>
        </a:p>
      </dgm:t>
    </dgm:pt>
    <dgm:pt modelId="{F0862FF4-4DA4-416C-A19F-6BA411DEDFAF}" type="sibTrans" cxnId="{37021F48-DF3F-4877-BD60-C1261EF4C05C}">
      <dgm:prSet/>
      <dgm:spPr/>
      <dgm:t>
        <a:bodyPr/>
        <a:lstStyle/>
        <a:p>
          <a:endParaRPr lang="en-US"/>
        </a:p>
      </dgm:t>
    </dgm:pt>
    <dgm:pt modelId="{63664D8E-97C8-4DB4-AA68-880AF869D643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AU" sz="2800" b="0">
              <a:solidFill>
                <a:schemeClr val="accent2">
                  <a:lumMod val="50000"/>
                </a:schemeClr>
              </a:solidFill>
            </a:rPr>
            <a:t>Challenges of Creativity in I</a:t>
          </a:r>
          <a:r>
            <a:rPr lang="en-US" altLang="zh-TW" sz="2800" b="0">
              <a:solidFill>
                <a:schemeClr val="accent2">
                  <a:lumMod val="50000"/>
                </a:schemeClr>
              </a:solidFill>
            </a:rPr>
            <a:t>T</a:t>
          </a:r>
        </a:p>
        <a:p>
          <a:pPr>
            <a:lnSpc>
              <a:spcPct val="100000"/>
            </a:lnSpc>
          </a:pPr>
          <a:r>
            <a:rPr lang="en-US" altLang="zh-TW" sz="1600" b="0">
              <a:solidFill>
                <a:schemeClr val="accent2">
                  <a:lumMod val="50000"/>
                </a:schemeClr>
              </a:solidFill>
            </a:rPr>
            <a:t>(</a:t>
          </a:r>
          <a:r>
            <a:rPr lang="en-AU" sz="1600" b="0">
              <a:solidFill>
                <a:schemeClr val="accent2">
                  <a:lumMod val="50000"/>
                </a:schemeClr>
              </a:solidFill>
            </a:rPr>
            <a:t>Zhou et al.</a:t>
          </a:r>
          <a:r>
            <a:rPr lang="en-US" altLang="zh-TW" sz="1600" b="0">
              <a:solidFill>
                <a:schemeClr val="accent2">
                  <a:lumMod val="50000"/>
                </a:schemeClr>
              </a:solidFill>
            </a:rPr>
            <a:t>,</a:t>
          </a:r>
          <a:r>
            <a:rPr lang="en-AU" sz="1600" b="0">
              <a:solidFill>
                <a:schemeClr val="accent2">
                  <a:lumMod val="50000"/>
                </a:schemeClr>
              </a:solidFill>
            </a:rPr>
            <a:t> 2014)</a:t>
          </a:r>
        </a:p>
      </dgm:t>
    </dgm:pt>
    <dgm:pt modelId="{FF923C2A-B7F9-4A4F-AAA2-0A85B18953E1}" type="parTrans" cxnId="{0977127D-FB4B-47A6-875F-8B6F0021764A}">
      <dgm:prSet/>
      <dgm:spPr/>
      <dgm:t>
        <a:bodyPr/>
        <a:lstStyle/>
        <a:p>
          <a:endParaRPr lang="en-US"/>
        </a:p>
      </dgm:t>
    </dgm:pt>
    <dgm:pt modelId="{A98424FB-F658-4C8D-B235-01DD90BB676B}" type="sibTrans" cxnId="{0977127D-FB4B-47A6-875F-8B6F0021764A}">
      <dgm:prSet/>
      <dgm:spPr/>
      <dgm:t>
        <a:bodyPr/>
        <a:lstStyle/>
        <a:p>
          <a:endParaRPr lang="en-US"/>
        </a:p>
      </dgm:t>
    </dgm:pt>
    <dgm:pt modelId="{C3B8207B-DA5A-4321-9062-E8CC9BBB2629}" type="pres">
      <dgm:prSet presAssocID="{D44DF791-05F5-44F0-A66F-BD06163FD276}" presName="root" presStyleCnt="0">
        <dgm:presLayoutVars>
          <dgm:dir/>
          <dgm:resizeHandles val="exact"/>
        </dgm:presLayoutVars>
      </dgm:prSet>
      <dgm:spPr/>
    </dgm:pt>
    <dgm:pt modelId="{7358E322-E9E2-4446-AE3D-4A10A7F39459}" type="pres">
      <dgm:prSet presAssocID="{792CC5FC-B16B-40EF-9B52-D20824FC8E65}" presName="compNode" presStyleCnt="0"/>
      <dgm:spPr/>
    </dgm:pt>
    <dgm:pt modelId="{A6F6D0C1-AA35-4851-AD1E-FA6CF71F6E89}" type="pres">
      <dgm:prSet presAssocID="{792CC5FC-B16B-40EF-9B52-D20824FC8E65}" presName="bgRect" presStyleLbl="bgShp" presStyleIdx="0" presStyleCnt="2" custLinFactNeighborX="-320" custLinFactNeighborY="2607"/>
      <dgm:spPr/>
    </dgm:pt>
    <dgm:pt modelId="{7F5F7913-2357-43F7-A6EC-A6C8FC314947}" type="pres">
      <dgm:prSet presAssocID="{792CC5FC-B16B-40EF-9B52-D20824FC8E65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ightbulb"/>
        </a:ext>
      </dgm:extLst>
    </dgm:pt>
    <dgm:pt modelId="{A1DEF8BF-041F-4F8B-BB41-B8D66448BF6C}" type="pres">
      <dgm:prSet presAssocID="{792CC5FC-B16B-40EF-9B52-D20824FC8E65}" presName="spaceRect" presStyleCnt="0"/>
      <dgm:spPr/>
    </dgm:pt>
    <dgm:pt modelId="{DCD7D9B1-2C3D-4DB9-8F24-2BE2058D2283}" type="pres">
      <dgm:prSet presAssocID="{792CC5FC-B16B-40EF-9B52-D20824FC8E65}" presName="parTx" presStyleLbl="revTx" presStyleIdx="0" presStyleCnt="4">
        <dgm:presLayoutVars>
          <dgm:chMax val="0"/>
          <dgm:chPref val="0"/>
        </dgm:presLayoutVars>
      </dgm:prSet>
      <dgm:spPr/>
    </dgm:pt>
    <dgm:pt modelId="{5A52AFC3-ED34-498C-AA63-C7512B5FE95D}" type="pres">
      <dgm:prSet presAssocID="{792CC5FC-B16B-40EF-9B52-D20824FC8E65}" presName="desTx" presStyleLbl="revTx" presStyleIdx="1" presStyleCnt="4" custScaleX="97303" custLinFactNeighborX="-17029" custLinFactNeighborY="3960">
        <dgm:presLayoutVars/>
      </dgm:prSet>
      <dgm:spPr/>
    </dgm:pt>
    <dgm:pt modelId="{047997D5-CA8F-4FCD-AF88-947549B9C488}" type="pres">
      <dgm:prSet presAssocID="{B4138971-02E2-45E6-9C0A-57C54D16BAF3}" presName="sibTrans" presStyleCnt="0"/>
      <dgm:spPr/>
    </dgm:pt>
    <dgm:pt modelId="{2F791F57-4817-4E3E-A17A-944645084299}" type="pres">
      <dgm:prSet presAssocID="{1D813988-5CCF-4B1F-8757-48CA440F8067}" presName="compNode" presStyleCnt="0"/>
      <dgm:spPr/>
    </dgm:pt>
    <dgm:pt modelId="{02800B15-89E7-4139-A1E5-5E0F3C10D9B8}" type="pres">
      <dgm:prSet presAssocID="{1D813988-5CCF-4B1F-8757-48CA440F8067}" presName="bgRect" presStyleLbl="bgShp" presStyleIdx="1" presStyleCnt="2"/>
      <dgm:spPr/>
    </dgm:pt>
    <dgm:pt modelId="{ABBEE4F3-B58A-4EE2-B7D8-A94EB651AE9B}" type="pres">
      <dgm:prSet presAssocID="{1D813988-5CCF-4B1F-8757-48CA440F8067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0D3A5E83-FBBD-4F10-B86D-5A770EF84987}" type="pres">
      <dgm:prSet presAssocID="{1D813988-5CCF-4B1F-8757-48CA440F8067}" presName="spaceRect" presStyleCnt="0"/>
      <dgm:spPr/>
    </dgm:pt>
    <dgm:pt modelId="{3106615D-46EF-4C32-9A43-4288D08336AC}" type="pres">
      <dgm:prSet presAssocID="{1D813988-5CCF-4B1F-8757-48CA440F8067}" presName="parTx" presStyleLbl="revTx" presStyleIdx="2" presStyleCnt="4">
        <dgm:presLayoutVars>
          <dgm:chMax val="0"/>
          <dgm:chPref val="0"/>
        </dgm:presLayoutVars>
      </dgm:prSet>
      <dgm:spPr/>
    </dgm:pt>
    <dgm:pt modelId="{EA791A37-5E6F-4B94-A071-976D84DC3658}" type="pres">
      <dgm:prSet presAssocID="{1D813988-5CCF-4B1F-8757-48CA440F8067}" presName="desTx" presStyleLbl="revTx" presStyleIdx="3" presStyleCnt="4" custScaleX="117352" custLinFactNeighborX="-5764" custLinFactNeighborY="-6171">
        <dgm:presLayoutVars/>
      </dgm:prSet>
      <dgm:spPr/>
    </dgm:pt>
  </dgm:ptLst>
  <dgm:cxnLst>
    <dgm:cxn modelId="{9993D808-CAC0-7C44-B111-236504CE3D58}" type="presOf" srcId="{792CC5FC-B16B-40EF-9B52-D20824FC8E65}" destId="{DCD7D9B1-2C3D-4DB9-8F24-2BE2058D2283}" srcOrd="0" destOrd="0" presId="urn:microsoft.com/office/officeart/2018/2/layout/IconVerticalSolidList"/>
    <dgm:cxn modelId="{69561411-1314-4686-A0EE-61FC88DBFD47}" srcId="{D44DF791-05F5-44F0-A66F-BD06163FD276}" destId="{792CC5FC-B16B-40EF-9B52-D20824FC8E65}" srcOrd="0" destOrd="0" parTransId="{C35EA9FE-3405-4432-BAE8-9395CB252C28}" sibTransId="{B4138971-02E2-45E6-9C0A-57C54D16BAF3}"/>
    <dgm:cxn modelId="{142D181A-6E6F-4D66-A782-8DD4FE7F928D}" srcId="{792CC5FC-B16B-40EF-9B52-D20824FC8E65}" destId="{BB982403-661A-404A-A63B-DFF1865C4BE6}" srcOrd="0" destOrd="0" parTransId="{D162D303-9DEB-4EE2-B457-B8827256829A}" sibTransId="{D63F6B7B-0F3B-4FFF-AC51-6F56ABD214F7}"/>
    <dgm:cxn modelId="{37021F48-DF3F-4877-BD60-C1261EF4C05C}" srcId="{D44DF791-05F5-44F0-A66F-BD06163FD276}" destId="{1D813988-5CCF-4B1F-8757-48CA440F8067}" srcOrd="1" destOrd="0" parTransId="{CFB31D31-B808-453F-972F-3A8678F2A2FF}" sibTransId="{F0862FF4-4DA4-416C-A19F-6BA411DEDFAF}"/>
    <dgm:cxn modelId="{F6A95558-BEBE-0042-A85C-6E98AFD1E509}" type="presOf" srcId="{63664D8E-97C8-4DB4-AA68-880AF869D643}" destId="{EA791A37-5E6F-4B94-A071-976D84DC3658}" srcOrd="0" destOrd="0" presId="urn:microsoft.com/office/officeart/2018/2/layout/IconVerticalSolidList"/>
    <dgm:cxn modelId="{0977127D-FB4B-47A6-875F-8B6F0021764A}" srcId="{1D813988-5CCF-4B1F-8757-48CA440F8067}" destId="{63664D8E-97C8-4DB4-AA68-880AF869D643}" srcOrd="0" destOrd="0" parTransId="{FF923C2A-B7F9-4A4F-AAA2-0A85B18953E1}" sibTransId="{A98424FB-F658-4C8D-B235-01DD90BB676B}"/>
    <dgm:cxn modelId="{858E0D98-87AF-E84C-BF1A-B142D6991E06}" type="presOf" srcId="{1D813988-5CCF-4B1F-8757-48CA440F8067}" destId="{3106615D-46EF-4C32-9A43-4288D08336AC}" srcOrd="0" destOrd="0" presId="urn:microsoft.com/office/officeart/2018/2/layout/IconVerticalSolidList"/>
    <dgm:cxn modelId="{215091BA-2DFA-CE4D-8818-CCCDB1898063}" type="presOf" srcId="{BB982403-661A-404A-A63B-DFF1865C4BE6}" destId="{5A52AFC3-ED34-498C-AA63-C7512B5FE95D}" srcOrd="0" destOrd="0" presId="urn:microsoft.com/office/officeart/2018/2/layout/IconVerticalSolidList"/>
    <dgm:cxn modelId="{8BF512F2-B774-E248-94BB-FCFD09539BD0}" type="presOf" srcId="{D44DF791-05F5-44F0-A66F-BD06163FD276}" destId="{C3B8207B-DA5A-4321-9062-E8CC9BBB2629}" srcOrd="0" destOrd="0" presId="urn:microsoft.com/office/officeart/2018/2/layout/IconVerticalSolidList"/>
    <dgm:cxn modelId="{126A00B0-87B9-D449-9668-D12F0A206C48}" type="presParOf" srcId="{C3B8207B-DA5A-4321-9062-E8CC9BBB2629}" destId="{7358E322-E9E2-4446-AE3D-4A10A7F39459}" srcOrd="0" destOrd="0" presId="urn:microsoft.com/office/officeart/2018/2/layout/IconVerticalSolidList"/>
    <dgm:cxn modelId="{2FCB4250-61D1-174F-A8D1-2A5634DF86E6}" type="presParOf" srcId="{7358E322-E9E2-4446-AE3D-4A10A7F39459}" destId="{A6F6D0C1-AA35-4851-AD1E-FA6CF71F6E89}" srcOrd="0" destOrd="0" presId="urn:microsoft.com/office/officeart/2018/2/layout/IconVerticalSolidList"/>
    <dgm:cxn modelId="{76627AA9-9D29-0343-A9DA-4DE808A488A3}" type="presParOf" srcId="{7358E322-E9E2-4446-AE3D-4A10A7F39459}" destId="{7F5F7913-2357-43F7-A6EC-A6C8FC314947}" srcOrd="1" destOrd="0" presId="urn:microsoft.com/office/officeart/2018/2/layout/IconVerticalSolidList"/>
    <dgm:cxn modelId="{83C8198C-C219-8E41-9C75-557A02E559FE}" type="presParOf" srcId="{7358E322-E9E2-4446-AE3D-4A10A7F39459}" destId="{A1DEF8BF-041F-4F8B-BB41-B8D66448BF6C}" srcOrd="2" destOrd="0" presId="urn:microsoft.com/office/officeart/2018/2/layout/IconVerticalSolidList"/>
    <dgm:cxn modelId="{5CBD20F6-208F-6A40-891F-0D66CE28FC50}" type="presParOf" srcId="{7358E322-E9E2-4446-AE3D-4A10A7F39459}" destId="{DCD7D9B1-2C3D-4DB9-8F24-2BE2058D2283}" srcOrd="3" destOrd="0" presId="urn:microsoft.com/office/officeart/2018/2/layout/IconVerticalSolidList"/>
    <dgm:cxn modelId="{BB0C7DE0-4684-CC41-A442-7A3CD181D00E}" type="presParOf" srcId="{7358E322-E9E2-4446-AE3D-4A10A7F39459}" destId="{5A52AFC3-ED34-498C-AA63-C7512B5FE95D}" srcOrd="4" destOrd="0" presId="urn:microsoft.com/office/officeart/2018/2/layout/IconVerticalSolidList"/>
    <dgm:cxn modelId="{FAD06EDB-AF9B-D644-8915-171038831C47}" type="presParOf" srcId="{C3B8207B-DA5A-4321-9062-E8CC9BBB2629}" destId="{047997D5-CA8F-4FCD-AF88-947549B9C488}" srcOrd="1" destOrd="0" presId="urn:microsoft.com/office/officeart/2018/2/layout/IconVerticalSolidList"/>
    <dgm:cxn modelId="{104E6B30-CB40-FB4B-961B-52AF22259A91}" type="presParOf" srcId="{C3B8207B-DA5A-4321-9062-E8CC9BBB2629}" destId="{2F791F57-4817-4E3E-A17A-944645084299}" srcOrd="2" destOrd="0" presId="urn:microsoft.com/office/officeart/2018/2/layout/IconVerticalSolidList"/>
    <dgm:cxn modelId="{FBF099BB-D23B-7C4C-8F95-7C0FF0AF6C22}" type="presParOf" srcId="{2F791F57-4817-4E3E-A17A-944645084299}" destId="{02800B15-89E7-4139-A1E5-5E0F3C10D9B8}" srcOrd="0" destOrd="0" presId="urn:microsoft.com/office/officeart/2018/2/layout/IconVerticalSolidList"/>
    <dgm:cxn modelId="{C9DDE639-6E41-7D45-AC78-09E00666ED95}" type="presParOf" srcId="{2F791F57-4817-4E3E-A17A-944645084299}" destId="{ABBEE4F3-B58A-4EE2-B7D8-A94EB651AE9B}" srcOrd="1" destOrd="0" presId="urn:microsoft.com/office/officeart/2018/2/layout/IconVerticalSolidList"/>
    <dgm:cxn modelId="{F48F1BC4-1B06-3B4E-BF86-8E5884E34853}" type="presParOf" srcId="{2F791F57-4817-4E3E-A17A-944645084299}" destId="{0D3A5E83-FBBD-4F10-B86D-5A770EF84987}" srcOrd="2" destOrd="0" presId="urn:microsoft.com/office/officeart/2018/2/layout/IconVerticalSolidList"/>
    <dgm:cxn modelId="{7F9C8962-3060-6347-B783-2B63BB4FC29D}" type="presParOf" srcId="{2F791F57-4817-4E3E-A17A-944645084299}" destId="{3106615D-46EF-4C32-9A43-4288D08336AC}" srcOrd="3" destOrd="0" presId="urn:microsoft.com/office/officeart/2018/2/layout/IconVerticalSolidList"/>
    <dgm:cxn modelId="{DA071561-A616-CF48-ABE1-A7B70BE69EF6}" type="presParOf" srcId="{2F791F57-4817-4E3E-A17A-944645084299}" destId="{EA791A37-5E6F-4B94-A071-976D84DC3658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4F3BAFB-28ED-42A1-AF5F-0052E154DB8E}" type="doc">
      <dgm:prSet loTypeId="urn:microsoft.com/office/officeart/2018/2/layout/IconLabelList" loCatId="icon" qsTypeId="urn:microsoft.com/office/officeart/2005/8/quickstyle/simple1" qsCatId="simple" csTypeId="urn:microsoft.com/office/officeart/2005/8/colors/accent2_3" csCatId="accent2" phldr="1"/>
      <dgm:spPr/>
      <dgm:t>
        <a:bodyPr/>
        <a:lstStyle/>
        <a:p>
          <a:endParaRPr lang="en-US"/>
        </a:p>
      </dgm:t>
    </dgm:pt>
    <dgm:pt modelId="{6DE98540-FA3C-4910-B05C-6B40E84852F9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400">
              <a:solidFill>
                <a:schemeClr val="accent2">
                  <a:lumMod val="50000"/>
                </a:schemeClr>
              </a:solidFill>
            </a:rPr>
            <a:t>Preventing</a:t>
          </a:r>
          <a:r>
            <a:rPr lang="en-AU" sz="2400">
              <a:solidFill>
                <a:schemeClr val="accent2">
                  <a:lumMod val="50000"/>
                </a:schemeClr>
              </a:solidFill>
            </a:rPr>
            <a:t> errors</a:t>
          </a:r>
          <a:r>
            <a:rPr lang="zh-TW" sz="2400">
              <a:solidFill>
                <a:schemeClr val="accent2">
                  <a:lumMod val="50000"/>
                </a:schemeClr>
              </a:solidFill>
            </a:rPr>
            <a:t> </a:t>
          </a:r>
          <a:endParaRPr lang="en-AU" altLang="zh-TW" sz="2400">
            <a:solidFill>
              <a:schemeClr val="accent2">
                <a:lumMod val="50000"/>
              </a:schemeClr>
            </a:solidFill>
          </a:endParaRPr>
        </a:p>
        <a:p>
          <a:pPr>
            <a:lnSpc>
              <a:spcPct val="100000"/>
            </a:lnSpc>
          </a:pPr>
          <a:r>
            <a:rPr lang="en-US" altLang="zh-TW" sz="2000">
              <a:solidFill>
                <a:schemeClr val="accent2">
                  <a:lumMod val="75000"/>
                </a:schemeClr>
              </a:solidFill>
            </a:rPr>
            <a:t>d</a:t>
          </a:r>
          <a:r>
            <a:rPr lang="en-AU" sz="2000">
              <a:solidFill>
                <a:schemeClr val="accent2">
                  <a:lumMod val="75000"/>
                </a:schemeClr>
              </a:solidFill>
            </a:rPr>
            <a:t>uring information transformation</a:t>
          </a:r>
          <a:endParaRPr lang="en-US" sz="2000">
            <a:solidFill>
              <a:schemeClr val="accent2">
                <a:lumMod val="75000"/>
              </a:schemeClr>
            </a:solidFill>
          </a:endParaRPr>
        </a:p>
      </dgm:t>
    </dgm:pt>
    <dgm:pt modelId="{4AB0DABE-1B34-4A9B-B6BA-98FB41BEE186}" type="parTrans" cxnId="{B99BBD3D-2F65-441E-8F9B-0CF8DF944A03}">
      <dgm:prSet/>
      <dgm:spPr/>
      <dgm:t>
        <a:bodyPr/>
        <a:lstStyle/>
        <a:p>
          <a:endParaRPr lang="en-US"/>
        </a:p>
      </dgm:t>
    </dgm:pt>
    <dgm:pt modelId="{CC5FBB07-5862-46D9-AEE1-BABF3ABFC78F}" type="sibTrans" cxnId="{B99BBD3D-2F65-441E-8F9B-0CF8DF944A03}">
      <dgm:prSet/>
      <dgm:spPr/>
      <dgm:t>
        <a:bodyPr/>
        <a:lstStyle/>
        <a:p>
          <a:endParaRPr lang="en-US"/>
        </a:p>
      </dgm:t>
    </dgm:pt>
    <dgm:pt modelId="{4653AB25-4CAC-4DD1-98A4-DA4EC7AEE41A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400">
              <a:solidFill>
                <a:schemeClr val="accent2">
                  <a:lumMod val="50000"/>
                </a:schemeClr>
              </a:solidFill>
            </a:rPr>
            <a:t>Communication</a:t>
          </a:r>
          <a:r>
            <a:rPr lang="zh-TW" sz="2200"/>
            <a:t>  </a:t>
          </a:r>
          <a:endParaRPr lang="en-AU" altLang="zh-TW" sz="2200"/>
        </a:p>
        <a:p>
          <a:pPr>
            <a:lnSpc>
              <a:spcPct val="100000"/>
            </a:lnSpc>
          </a:pPr>
          <a:r>
            <a:rPr lang="en-US" altLang="zh-TW" sz="2200">
              <a:solidFill>
                <a:schemeClr val="accent2">
                  <a:lumMod val="75000"/>
                </a:schemeClr>
              </a:solidFill>
            </a:rPr>
            <a:t>b</a:t>
          </a:r>
          <a:r>
            <a:rPr lang="en-US" sz="2200">
              <a:solidFill>
                <a:schemeClr val="accent2">
                  <a:lumMod val="75000"/>
                </a:schemeClr>
              </a:solidFill>
            </a:rPr>
            <a:t>etween</a:t>
          </a:r>
          <a:r>
            <a:rPr lang="zh-TW" sz="2200">
              <a:solidFill>
                <a:schemeClr val="accent2">
                  <a:lumMod val="75000"/>
                </a:schemeClr>
              </a:solidFill>
            </a:rPr>
            <a:t> </a:t>
          </a:r>
          <a:r>
            <a:rPr lang="en-AU" sz="2200">
              <a:solidFill>
                <a:schemeClr val="accent2">
                  <a:lumMod val="75000"/>
                </a:schemeClr>
              </a:solidFill>
            </a:rPr>
            <a:t>different departments</a:t>
          </a:r>
          <a:endParaRPr lang="en-US" sz="2200">
            <a:solidFill>
              <a:schemeClr val="accent2">
                <a:lumMod val="75000"/>
              </a:schemeClr>
            </a:solidFill>
          </a:endParaRPr>
        </a:p>
      </dgm:t>
    </dgm:pt>
    <dgm:pt modelId="{4D79630F-1B2E-4F00-B145-48F98980CC2B}" type="parTrans" cxnId="{DA009E8E-1D43-42C9-A05E-541F371FA2FB}">
      <dgm:prSet/>
      <dgm:spPr/>
      <dgm:t>
        <a:bodyPr/>
        <a:lstStyle/>
        <a:p>
          <a:endParaRPr lang="en-US"/>
        </a:p>
      </dgm:t>
    </dgm:pt>
    <dgm:pt modelId="{B7516FBE-674A-46A1-A3E2-CF11343A9481}" type="sibTrans" cxnId="{DA009E8E-1D43-42C9-A05E-541F371FA2FB}">
      <dgm:prSet/>
      <dgm:spPr/>
      <dgm:t>
        <a:bodyPr/>
        <a:lstStyle/>
        <a:p>
          <a:endParaRPr lang="en-US"/>
        </a:p>
      </dgm:t>
    </dgm:pt>
    <dgm:pt modelId="{3C849E70-A963-4F0C-8E04-C3E4508502E7}" type="pres">
      <dgm:prSet presAssocID="{B4F3BAFB-28ED-42A1-AF5F-0052E154DB8E}" presName="root" presStyleCnt="0">
        <dgm:presLayoutVars>
          <dgm:dir/>
          <dgm:resizeHandles val="exact"/>
        </dgm:presLayoutVars>
      </dgm:prSet>
      <dgm:spPr/>
    </dgm:pt>
    <dgm:pt modelId="{09F76893-6D1C-4085-B617-40DA01488C56}" type="pres">
      <dgm:prSet presAssocID="{6DE98540-FA3C-4910-B05C-6B40E84852F9}" presName="compNode" presStyleCnt="0"/>
      <dgm:spPr/>
    </dgm:pt>
    <dgm:pt modelId="{37396650-2511-4693-994B-2D1DF8D43C94}" type="pres">
      <dgm:prSet presAssocID="{6DE98540-FA3C-4910-B05C-6B40E84852F9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arning"/>
        </a:ext>
      </dgm:extLst>
    </dgm:pt>
    <dgm:pt modelId="{D6CF6526-987A-4AC8-B478-ABABF1014572}" type="pres">
      <dgm:prSet presAssocID="{6DE98540-FA3C-4910-B05C-6B40E84852F9}" presName="spaceRect" presStyleCnt="0"/>
      <dgm:spPr/>
    </dgm:pt>
    <dgm:pt modelId="{AD35439F-9CFC-47D8-A55F-1B986037762E}" type="pres">
      <dgm:prSet presAssocID="{6DE98540-FA3C-4910-B05C-6B40E84852F9}" presName="textRect" presStyleLbl="revTx" presStyleIdx="0" presStyleCnt="2">
        <dgm:presLayoutVars>
          <dgm:chMax val="1"/>
          <dgm:chPref val="1"/>
        </dgm:presLayoutVars>
      </dgm:prSet>
      <dgm:spPr/>
    </dgm:pt>
    <dgm:pt modelId="{8FC16CF6-1769-4C40-8A34-3E015EAA3C5A}" type="pres">
      <dgm:prSet presAssocID="{CC5FBB07-5862-46D9-AEE1-BABF3ABFC78F}" presName="sibTrans" presStyleCnt="0"/>
      <dgm:spPr/>
    </dgm:pt>
    <dgm:pt modelId="{5A53EA8A-01DB-48ED-A6D5-1ED242BC231F}" type="pres">
      <dgm:prSet presAssocID="{4653AB25-4CAC-4DD1-98A4-DA4EC7AEE41A}" presName="compNode" presStyleCnt="0"/>
      <dgm:spPr/>
    </dgm:pt>
    <dgm:pt modelId="{9F6641D8-4540-45B4-81B7-287A92EE1666}" type="pres">
      <dgm:prSet presAssocID="{4653AB25-4CAC-4DD1-98A4-DA4EC7AEE41A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at"/>
        </a:ext>
      </dgm:extLst>
    </dgm:pt>
    <dgm:pt modelId="{B50A430C-A3A7-4DE4-A099-857C7074D817}" type="pres">
      <dgm:prSet presAssocID="{4653AB25-4CAC-4DD1-98A4-DA4EC7AEE41A}" presName="spaceRect" presStyleCnt="0"/>
      <dgm:spPr/>
    </dgm:pt>
    <dgm:pt modelId="{F125D296-AF79-47DE-A14F-E9BA2CE67C3A}" type="pres">
      <dgm:prSet presAssocID="{4653AB25-4CAC-4DD1-98A4-DA4EC7AEE41A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5F910327-9692-44DF-B91A-A80B519B053A}" type="presOf" srcId="{4653AB25-4CAC-4DD1-98A4-DA4EC7AEE41A}" destId="{F125D296-AF79-47DE-A14F-E9BA2CE67C3A}" srcOrd="0" destOrd="0" presId="urn:microsoft.com/office/officeart/2018/2/layout/IconLabelList"/>
    <dgm:cxn modelId="{B99BBD3D-2F65-441E-8F9B-0CF8DF944A03}" srcId="{B4F3BAFB-28ED-42A1-AF5F-0052E154DB8E}" destId="{6DE98540-FA3C-4910-B05C-6B40E84852F9}" srcOrd="0" destOrd="0" parTransId="{4AB0DABE-1B34-4A9B-B6BA-98FB41BEE186}" sibTransId="{CC5FBB07-5862-46D9-AEE1-BABF3ABFC78F}"/>
    <dgm:cxn modelId="{55EBE183-F65B-4D1D-98BE-1291E5AC6583}" type="presOf" srcId="{6DE98540-FA3C-4910-B05C-6B40E84852F9}" destId="{AD35439F-9CFC-47D8-A55F-1B986037762E}" srcOrd="0" destOrd="0" presId="urn:microsoft.com/office/officeart/2018/2/layout/IconLabelList"/>
    <dgm:cxn modelId="{DA009E8E-1D43-42C9-A05E-541F371FA2FB}" srcId="{B4F3BAFB-28ED-42A1-AF5F-0052E154DB8E}" destId="{4653AB25-4CAC-4DD1-98A4-DA4EC7AEE41A}" srcOrd="1" destOrd="0" parTransId="{4D79630F-1B2E-4F00-B145-48F98980CC2B}" sibTransId="{B7516FBE-674A-46A1-A3E2-CF11343A9481}"/>
    <dgm:cxn modelId="{45AC8899-B94A-488F-ADD1-C1CBBF16C2B4}" type="presOf" srcId="{B4F3BAFB-28ED-42A1-AF5F-0052E154DB8E}" destId="{3C849E70-A963-4F0C-8E04-C3E4508502E7}" srcOrd="0" destOrd="0" presId="urn:microsoft.com/office/officeart/2018/2/layout/IconLabelList"/>
    <dgm:cxn modelId="{7353031E-D01D-4FDC-B413-387100B18452}" type="presParOf" srcId="{3C849E70-A963-4F0C-8E04-C3E4508502E7}" destId="{09F76893-6D1C-4085-B617-40DA01488C56}" srcOrd="0" destOrd="0" presId="urn:microsoft.com/office/officeart/2018/2/layout/IconLabelList"/>
    <dgm:cxn modelId="{D48C6B9B-FD5F-4075-980A-0093FE28BDED}" type="presParOf" srcId="{09F76893-6D1C-4085-B617-40DA01488C56}" destId="{37396650-2511-4693-994B-2D1DF8D43C94}" srcOrd="0" destOrd="0" presId="urn:microsoft.com/office/officeart/2018/2/layout/IconLabelList"/>
    <dgm:cxn modelId="{EC014A02-3282-445E-A82D-24DFA341B843}" type="presParOf" srcId="{09F76893-6D1C-4085-B617-40DA01488C56}" destId="{D6CF6526-987A-4AC8-B478-ABABF1014572}" srcOrd="1" destOrd="0" presId="urn:microsoft.com/office/officeart/2018/2/layout/IconLabelList"/>
    <dgm:cxn modelId="{9C5FA70B-3286-4AE8-812A-96C3C707FA92}" type="presParOf" srcId="{09F76893-6D1C-4085-B617-40DA01488C56}" destId="{AD35439F-9CFC-47D8-A55F-1B986037762E}" srcOrd="2" destOrd="0" presId="urn:microsoft.com/office/officeart/2018/2/layout/IconLabelList"/>
    <dgm:cxn modelId="{550AAD43-4107-401E-A871-002527159340}" type="presParOf" srcId="{3C849E70-A963-4F0C-8E04-C3E4508502E7}" destId="{8FC16CF6-1769-4C40-8A34-3E015EAA3C5A}" srcOrd="1" destOrd="0" presId="urn:microsoft.com/office/officeart/2018/2/layout/IconLabelList"/>
    <dgm:cxn modelId="{C79F3646-76BF-4629-80A4-47BADD09F6CD}" type="presParOf" srcId="{3C849E70-A963-4F0C-8E04-C3E4508502E7}" destId="{5A53EA8A-01DB-48ED-A6D5-1ED242BC231F}" srcOrd="2" destOrd="0" presId="urn:microsoft.com/office/officeart/2018/2/layout/IconLabelList"/>
    <dgm:cxn modelId="{49D0C9BB-A6DD-499C-87B9-9A84F7E4DB67}" type="presParOf" srcId="{5A53EA8A-01DB-48ED-A6D5-1ED242BC231F}" destId="{9F6641D8-4540-45B4-81B7-287A92EE1666}" srcOrd="0" destOrd="0" presId="urn:microsoft.com/office/officeart/2018/2/layout/IconLabelList"/>
    <dgm:cxn modelId="{0E8B14F9-6F83-4DD9-8A72-8D43C8D4B309}" type="presParOf" srcId="{5A53EA8A-01DB-48ED-A6D5-1ED242BC231F}" destId="{B50A430C-A3A7-4DE4-A099-857C7074D817}" srcOrd="1" destOrd="0" presId="urn:microsoft.com/office/officeart/2018/2/layout/IconLabelList"/>
    <dgm:cxn modelId="{2497B2C7-4A36-4241-B290-DD4C4CDD43BA}" type="presParOf" srcId="{5A53EA8A-01DB-48ED-A6D5-1ED242BC231F}" destId="{F125D296-AF79-47DE-A14F-E9BA2CE67C3A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37B9DFE4-64A8-4519-93F8-85608A8B5AA1}" type="doc">
      <dgm:prSet loTypeId="urn:microsoft.com/office/officeart/2018/5/layout/CenteredIconLabelDescription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0E253DF4-A347-434B-B7FB-0EFB4066D33B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>
              <a:solidFill>
                <a:schemeClr val="accent2">
                  <a:lumMod val="50000"/>
                </a:schemeClr>
              </a:solidFill>
            </a:rPr>
            <a:t>Challenge</a:t>
          </a:r>
        </a:p>
      </dgm:t>
    </dgm:pt>
    <dgm:pt modelId="{CCEC6DE9-1342-4DC5-9669-D16F390BCA55}" type="parTrans" cxnId="{6C6361BC-9124-4E43-8685-1353277C113B}">
      <dgm:prSet/>
      <dgm:spPr/>
      <dgm:t>
        <a:bodyPr/>
        <a:lstStyle/>
        <a:p>
          <a:endParaRPr lang="en-US"/>
        </a:p>
      </dgm:t>
    </dgm:pt>
    <dgm:pt modelId="{CC62F326-887D-4F74-BC30-CDBEE10EF011}" type="sibTrans" cxnId="{6C6361BC-9124-4E43-8685-1353277C113B}">
      <dgm:prSet/>
      <dgm:spPr/>
      <dgm:t>
        <a:bodyPr/>
        <a:lstStyle/>
        <a:p>
          <a:endParaRPr lang="en-US"/>
        </a:p>
      </dgm:t>
    </dgm:pt>
    <dgm:pt modelId="{6C9E1F11-A4A1-432A-B130-3674A48C8229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altLang="zh-TW" sz="1700">
              <a:solidFill>
                <a:schemeClr val="accent2">
                  <a:lumMod val="50000"/>
                </a:schemeClr>
              </a:solidFill>
            </a:rPr>
            <a:t>1.</a:t>
          </a:r>
          <a:r>
            <a:rPr lang="zh-TW" altLang="en-US" sz="1700">
              <a:solidFill>
                <a:schemeClr val="accent2">
                  <a:lumMod val="50000"/>
                </a:schemeClr>
              </a:solidFill>
            </a:rPr>
            <a:t> </a:t>
          </a:r>
          <a:r>
            <a:rPr lang="en-US" sz="1700">
              <a:solidFill>
                <a:schemeClr val="accent2">
                  <a:lumMod val="50000"/>
                </a:schemeClr>
              </a:solidFill>
            </a:rPr>
            <a:t>D</a:t>
          </a:r>
          <a:r>
            <a:rPr lang="en-AU" sz="1700">
              <a:solidFill>
                <a:schemeClr val="accent2">
                  <a:lumMod val="50000"/>
                </a:schemeClr>
              </a:solidFill>
            </a:rPr>
            <a:t>deviations from project instructions</a:t>
          </a:r>
          <a:r>
            <a:rPr lang="zh-TW" altLang="en-US" sz="1700">
              <a:solidFill>
                <a:schemeClr val="accent2">
                  <a:lumMod val="50000"/>
                </a:schemeClr>
              </a:solidFill>
            </a:rPr>
            <a:t> </a:t>
          </a:r>
          <a:endParaRPr lang="en-AU" altLang="zh-TW" sz="1700">
            <a:solidFill>
              <a:schemeClr val="accent2">
                <a:lumMod val="50000"/>
              </a:schemeClr>
            </a:solidFill>
          </a:endParaRPr>
        </a:p>
        <a:p>
          <a:pPr>
            <a:lnSpc>
              <a:spcPct val="100000"/>
            </a:lnSpc>
          </a:pPr>
          <a:r>
            <a:rPr lang="en-US" altLang="zh-TW" sz="1400" b="1">
              <a:solidFill>
                <a:schemeClr val="accent2">
                  <a:lumMod val="50000"/>
                </a:schemeClr>
              </a:solidFill>
              <a:latin typeface="+mn-lt"/>
            </a:rPr>
            <a:t>(</a:t>
          </a:r>
          <a:r>
            <a:rPr lang="en-AU" sz="1400" b="1">
              <a:solidFill>
                <a:schemeClr val="accent2">
                  <a:lumMod val="50000"/>
                </a:schemeClr>
              </a:solidFill>
              <a:latin typeface="+mn-lt"/>
            </a:rPr>
            <a:t>Zhou et al. </a:t>
          </a:r>
          <a:r>
            <a:rPr lang="en-US" altLang="zh-TW" sz="1400" b="1">
              <a:solidFill>
                <a:schemeClr val="accent2">
                  <a:lumMod val="50000"/>
                </a:schemeClr>
              </a:solidFill>
              <a:latin typeface="+mn-lt"/>
            </a:rPr>
            <a:t>,</a:t>
          </a:r>
          <a:r>
            <a:rPr lang="zh-TW" altLang="en-US" sz="1400" b="1">
              <a:solidFill>
                <a:schemeClr val="accent2">
                  <a:lumMod val="50000"/>
                </a:schemeClr>
              </a:solidFill>
              <a:latin typeface="+mn-lt"/>
            </a:rPr>
            <a:t> </a:t>
          </a:r>
          <a:r>
            <a:rPr lang="en-AU" sz="1400" b="1">
              <a:solidFill>
                <a:schemeClr val="accent2">
                  <a:lumMod val="50000"/>
                </a:schemeClr>
              </a:solidFill>
              <a:latin typeface="+mn-lt"/>
            </a:rPr>
            <a:t>2014)</a:t>
          </a:r>
          <a:endParaRPr lang="en-AU" sz="1400">
            <a:solidFill>
              <a:schemeClr val="accent2">
                <a:lumMod val="50000"/>
              </a:schemeClr>
            </a:solidFill>
            <a:latin typeface="+mn-lt"/>
          </a:endParaRPr>
        </a:p>
        <a:p>
          <a:pPr>
            <a:lnSpc>
              <a:spcPct val="100000"/>
            </a:lnSpc>
          </a:pPr>
          <a:r>
            <a:rPr lang="en-US" altLang="zh-TW" sz="1700">
              <a:solidFill>
                <a:schemeClr val="accent2">
                  <a:lumMod val="50000"/>
                </a:schemeClr>
              </a:solidFill>
            </a:rPr>
            <a:t>2.</a:t>
          </a:r>
          <a:r>
            <a:rPr lang="zh-TW" altLang="en-US" sz="1700">
              <a:solidFill>
                <a:schemeClr val="accent2">
                  <a:lumMod val="50000"/>
                </a:schemeClr>
              </a:solidFill>
            </a:rPr>
            <a:t> </a:t>
          </a:r>
          <a:r>
            <a:rPr lang="en-US" altLang="zh-TW" sz="1700">
              <a:solidFill>
                <a:schemeClr val="accent2">
                  <a:lumMod val="50000"/>
                </a:schemeClr>
              </a:solidFill>
            </a:rPr>
            <a:t>C</a:t>
          </a:r>
          <a:r>
            <a:rPr lang="en-AU" sz="1700">
              <a:solidFill>
                <a:schemeClr val="accent2">
                  <a:lumMod val="50000"/>
                </a:schemeClr>
              </a:solidFill>
            </a:rPr>
            <a:t>conflicts of ideas</a:t>
          </a:r>
          <a:endParaRPr lang="en-US" sz="1700">
            <a:solidFill>
              <a:schemeClr val="accent2">
                <a:lumMod val="50000"/>
              </a:schemeClr>
            </a:solidFill>
          </a:endParaRPr>
        </a:p>
      </dgm:t>
    </dgm:pt>
    <dgm:pt modelId="{E2415644-1D4D-48D0-899A-3654CCA4C525}" type="parTrans" cxnId="{868394CC-D5B9-49D9-9D8B-991F03285578}">
      <dgm:prSet/>
      <dgm:spPr/>
      <dgm:t>
        <a:bodyPr/>
        <a:lstStyle/>
        <a:p>
          <a:endParaRPr lang="en-US"/>
        </a:p>
      </dgm:t>
    </dgm:pt>
    <dgm:pt modelId="{03920520-BF3A-4446-BAC1-305937702A7D}" type="sibTrans" cxnId="{868394CC-D5B9-49D9-9D8B-991F03285578}">
      <dgm:prSet/>
      <dgm:spPr/>
      <dgm:t>
        <a:bodyPr/>
        <a:lstStyle/>
        <a:p>
          <a:endParaRPr lang="en-US"/>
        </a:p>
      </dgm:t>
    </dgm:pt>
    <dgm:pt modelId="{D98535BE-38FC-4BD5-BBB3-F6E57EB58135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>
              <a:solidFill>
                <a:schemeClr val="accent2">
                  <a:lumMod val="50000"/>
                </a:schemeClr>
              </a:solidFill>
            </a:rPr>
            <a:t>Solution</a:t>
          </a:r>
          <a:r>
            <a:rPr lang="zh-TW"/>
            <a:t> </a:t>
          </a:r>
          <a:endParaRPr lang="en-US"/>
        </a:p>
      </dgm:t>
    </dgm:pt>
    <dgm:pt modelId="{70558340-469A-45D4-B11E-5893CE705223}" type="parTrans" cxnId="{817F5E0C-DE24-452A-90C0-9889E745F95F}">
      <dgm:prSet/>
      <dgm:spPr/>
      <dgm:t>
        <a:bodyPr/>
        <a:lstStyle/>
        <a:p>
          <a:endParaRPr lang="en-US"/>
        </a:p>
      </dgm:t>
    </dgm:pt>
    <dgm:pt modelId="{545FA08D-17EF-42B8-BF54-7DF26C42B8D6}" type="sibTrans" cxnId="{817F5E0C-DE24-452A-90C0-9889E745F95F}">
      <dgm:prSet/>
      <dgm:spPr/>
      <dgm:t>
        <a:bodyPr/>
        <a:lstStyle/>
        <a:p>
          <a:endParaRPr lang="en-US"/>
        </a:p>
      </dgm:t>
    </dgm:pt>
    <dgm:pt modelId="{DD3491E9-BFB7-4E72-B33E-3D3F79F1062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solidFill>
                <a:schemeClr val="accent2">
                  <a:lumMod val="50000"/>
                </a:schemeClr>
              </a:solidFill>
            </a:rPr>
            <a:t>R</a:t>
          </a:r>
          <a:r>
            <a:rPr lang="en-AU">
              <a:solidFill>
                <a:schemeClr val="accent2">
                  <a:lumMod val="50000"/>
                </a:schemeClr>
              </a:solidFill>
            </a:rPr>
            <a:t>e</a:t>
          </a:r>
          <a:r>
            <a:rPr lang="en-US" altLang="zh-TW">
              <a:solidFill>
                <a:schemeClr val="accent2">
                  <a:lumMod val="50000"/>
                </a:schemeClr>
              </a:solidFill>
            </a:rPr>
            <a:t>liable</a:t>
          </a:r>
          <a:r>
            <a:rPr lang="en-AU">
              <a:solidFill>
                <a:schemeClr val="accent2">
                  <a:lumMod val="50000"/>
                </a:schemeClr>
              </a:solidFill>
            </a:rPr>
            <a:t> and practicable system</a:t>
          </a:r>
          <a:endParaRPr lang="en-US">
            <a:solidFill>
              <a:schemeClr val="accent2">
                <a:lumMod val="50000"/>
              </a:schemeClr>
            </a:solidFill>
          </a:endParaRPr>
        </a:p>
      </dgm:t>
    </dgm:pt>
    <dgm:pt modelId="{7FC2EC8A-FB64-41B0-8A54-B26EBCEA9DFA}" type="parTrans" cxnId="{C670D395-0DE4-412D-AD58-B875900BA9D3}">
      <dgm:prSet/>
      <dgm:spPr/>
      <dgm:t>
        <a:bodyPr/>
        <a:lstStyle/>
        <a:p>
          <a:endParaRPr lang="en-US"/>
        </a:p>
      </dgm:t>
    </dgm:pt>
    <dgm:pt modelId="{3929E7E5-F10D-4BD3-A603-EA9930B06BCF}" type="sibTrans" cxnId="{C670D395-0DE4-412D-AD58-B875900BA9D3}">
      <dgm:prSet/>
      <dgm:spPr/>
      <dgm:t>
        <a:bodyPr/>
        <a:lstStyle/>
        <a:p>
          <a:endParaRPr lang="en-US"/>
        </a:p>
      </dgm:t>
    </dgm:pt>
    <dgm:pt modelId="{696BF401-4A77-489F-9386-99FD77AC99B9}" type="pres">
      <dgm:prSet presAssocID="{37B9DFE4-64A8-4519-93F8-85608A8B5AA1}" presName="root" presStyleCnt="0">
        <dgm:presLayoutVars>
          <dgm:dir/>
          <dgm:resizeHandles val="exact"/>
        </dgm:presLayoutVars>
      </dgm:prSet>
      <dgm:spPr/>
    </dgm:pt>
    <dgm:pt modelId="{1C88B850-CB6B-4862-8E56-0B6CCF47B5C6}" type="pres">
      <dgm:prSet presAssocID="{0E253DF4-A347-434B-B7FB-0EFB4066D33B}" presName="compNode" presStyleCnt="0"/>
      <dgm:spPr/>
    </dgm:pt>
    <dgm:pt modelId="{514FE278-4148-4B87-8A72-53676268F24F}" type="pres">
      <dgm:prSet presAssocID="{0E253DF4-A347-434B-B7FB-0EFB4066D33B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ightbulb"/>
        </a:ext>
      </dgm:extLst>
    </dgm:pt>
    <dgm:pt modelId="{BE60C31F-AA95-4F61-BF91-52236D7D1094}" type="pres">
      <dgm:prSet presAssocID="{0E253DF4-A347-434B-B7FB-0EFB4066D33B}" presName="iconSpace" presStyleCnt="0"/>
      <dgm:spPr/>
    </dgm:pt>
    <dgm:pt modelId="{BBD78B64-F630-4E1A-8C6B-95C4BCDDBA99}" type="pres">
      <dgm:prSet presAssocID="{0E253DF4-A347-434B-B7FB-0EFB4066D33B}" presName="parTx" presStyleLbl="revTx" presStyleIdx="0" presStyleCnt="4">
        <dgm:presLayoutVars>
          <dgm:chMax val="0"/>
          <dgm:chPref val="0"/>
        </dgm:presLayoutVars>
      </dgm:prSet>
      <dgm:spPr/>
    </dgm:pt>
    <dgm:pt modelId="{6547B5BF-27A1-4F4E-BD6E-03F3BD8DB4B2}" type="pres">
      <dgm:prSet presAssocID="{0E253DF4-A347-434B-B7FB-0EFB4066D33B}" presName="txSpace" presStyleCnt="0"/>
      <dgm:spPr/>
    </dgm:pt>
    <dgm:pt modelId="{B5A0A293-0EBB-4969-ADD8-E32C5BE616E4}" type="pres">
      <dgm:prSet presAssocID="{0E253DF4-A347-434B-B7FB-0EFB4066D33B}" presName="desTx" presStyleLbl="revTx" presStyleIdx="1" presStyleCnt="4">
        <dgm:presLayoutVars/>
      </dgm:prSet>
      <dgm:spPr/>
    </dgm:pt>
    <dgm:pt modelId="{0C7665B8-8013-4E0C-B62A-390E9D02B89A}" type="pres">
      <dgm:prSet presAssocID="{CC62F326-887D-4F74-BC30-CDBEE10EF011}" presName="sibTrans" presStyleCnt="0"/>
      <dgm:spPr/>
    </dgm:pt>
    <dgm:pt modelId="{39CD526B-97AA-4E4B-BA7C-FC9034DAAED6}" type="pres">
      <dgm:prSet presAssocID="{D98535BE-38FC-4BD5-BBB3-F6E57EB58135}" presName="compNode" presStyleCnt="0"/>
      <dgm:spPr/>
    </dgm:pt>
    <dgm:pt modelId="{F6BA1698-4F07-4E02-B2A9-35C0BC306FC6}" type="pres">
      <dgm:prSet presAssocID="{D98535BE-38FC-4BD5-BBB3-F6E57EB58135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ick"/>
        </a:ext>
      </dgm:extLst>
    </dgm:pt>
    <dgm:pt modelId="{092CDFDF-D253-4AC1-8AF5-12038C9747D7}" type="pres">
      <dgm:prSet presAssocID="{D98535BE-38FC-4BD5-BBB3-F6E57EB58135}" presName="iconSpace" presStyleCnt="0"/>
      <dgm:spPr/>
    </dgm:pt>
    <dgm:pt modelId="{4F90250A-5C4B-4CA4-90A8-6B6DB2CA6E01}" type="pres">
      <dgm:prSet presAssocID="{D98535BE-38FC-4BD5-BBB3-F6E57EB58135}" presName="parTx" presStyleLbl="revTx" presStyleIdx="2" presStyleCnt="4">
        <dgm:presLayoutVars>
          <dgm:chMax val="0"/>
          <dgm:chPref val="0"/>
        </dgm:presLayoutVars>
      </dgm:prSet>
      <dgm:spPr/>
    </dgm:pt>
    <dgm:pt modelId="{6D2E534B-CB40-49BC-97A2-AEC36DC68E3A}" type="pres">
      <dgm:prSet presAssocID="{D98535BE-38FC-4BD5-BBB3-F6E57EB58135}" presName="txSpace" presStyleCnt="0"/>
      <dgm:spPr/>
    </dgm:pt>
    <dgm:pt modelId="{F4DE01F2-B70D-49B6-BBCC-CDA59C67BFE8}" type="pres">
      <dgm:prSet presAssocID="{D98535BE-38FC-4BD5-BBB3-F6E57EB58135}" presName="desTx" presStyleLbl="revTx" presStyleIdx="3" presStyleCnt="4">
        <dgm:presLayoutVars/>
      </dgm:prSet>
      <dgm:spPr/>
    </dgm:pt>
  </dgm:ptLst>
  <dgm:cxnLst>
    <dgm:cxn modelId="{817F5E0C-DE24-452A-90C0-9889E745F95F}" srcId="{37B9DFE4-64A8-4519-93F8-85608A8B5AA1}" destId="{D98535BE-38FC-4BD5-BBB3-F6E57EB58135}" srcOrd="1" destOrd="0" parTransId="{70558340-469A-45D4-B11E-5893CE705223}" sibTransId="{545FA08D-17EF-42B8-BF54-7DF26C42B8D6}"/>
    <dgm:cxn modelId="{55E8890E-E2A0-864B-9DB9-9A101BFC0001}" type="presOf" srcId="{0E253DF4-A347-434B-B7FB-0EFB4066D33B}" destId="{BBD78B64-F630-4E1A-8C6B-95C4BCDDBA99}" srcOrd="0" destOrd="0" presId="urn:microsoft.com/office/officeart/2018/5/layout/CenteredIconLabelDescriptionList"/>
    <dgm:cxn modelId="{DB74E818-CB87-6241-80B0-897607EAD0DC}" type="presOf" srcId="{DD3491E9-BFB7-4E72-B33E-3D3F79F10620}" destId="{F4DE01F2-B70D-49B6-BBCC-CDA59C67BFE8}" srcOrd="0" destOrd="0" presId="urn:microsoft.com/office/officeart/2018/5/layout/CenteredIconLabelDescriptionList"/>
    <dgm:cxn modelId="{FF687860-F307-5043-8E75-BFB754F4D164}" type="presOf" srcId="{6C9E1F11-A4A1-432A-B130-3674A48C8229}" destId="{B5A0A293-0EBB-4969-ADD8-E32C5BE616E4}" srcOrd="0" destOrd="0" presId="urn:microsoft.com/office/officeart/2018/5/layout/CenteredIconLabelDescriptionList"/>
    <dgm:cxn modelId="{C670D395-0DE4-412D-AD58-B875900BA9D3}" srcId="{D98535BE-38FC-4BD5-BBB3-F6E57EB58135}" destId="{DD3491E9-BFB7-4E72-B33E-3D3F79F10620}" srcOrd="0" destOrd="0" parTransId="{7FC2EC8A-FB64-41B0-8A54-B26EBCEA9DFA}" sibTransId="{3929E7E5-F10D-4BD3-A603-EA9930B06BCF}"/>
    <dgm:cxn modelId="{A178BAB1-9AFA-7C43-A9D5-FF622C3B8367}" type="presOf" srcId="{37B9DFE4-64A8-4519-93F8-85608A8B5AA1}" destId="{696BF401-4A77-489F-9386-99FD77AC99B9}" srcOrd="0" destOrd="0" presId="urn:microsoft.com/office/officeart/2018/5/layout/CenteredIconLabelDescriptionList"/>
    <dgm:cxn modelId="{6C6361BC-9124-4E43-8685-1353277C113B}" srcId="{37B9DFE4-64A8-4519-93F8-85608A8B5AA1}" destId="{0E253DF4-A347-434B-B7FB-0EFB4066D33B}" srcOrd="0" destOrd="0" parTransId="{CCEC6DE9-1342-4DC5-9669-D16F390BCA55}" sibTransId="{CC62F326-887D-4F74-BC30-CDBEE10EF011}"/>
    <dgm:cxn modelId="{868394CC-D5B9-49D9-9D8B-991F03285578}" srcId="{0E253DF4-A347-434B-B7FB-0EFB4066D33B}" destId="{6C9E1F11-A4A1-432A-B130-3674A48C8229}" srcOrd="0" destOrd="0" parTransId="{E2415644-1D4D-48D0-899A-3654CCA4C525}" sibTransId="{03920520-BF3A-4446-BAC1-305937702A7D}"/>
    <dgm:cxn modelId="{7AC15EFA-94E5-844A-8A7A-E1905CD1DE39}" type="presOf" srcId="{D98535BE-38FC-4BD5-BBB3-F6E57EB58135}" destId="{4F90250A-5C4B-4CA4-90A8-6B6DB2CA6E01}" srcOrd="0" destOrd="0" presId="urn:microsoft.com/office/officeart/2018/5/layout/CenteredIconLabelDescriptionList"/>
    <dgm:cxn modelId="{01650C3A-45A4-C642-A8DC-9E9D6EEFF63E}" type="presParOf" srcId="{696BF401-4A77-489F-9386-99FD77AC99B9}" destId="{1C88B850-CB6B-4862-8E56-0B6CCF47B5C6}" srcOrd="0" destOrd="0" presId="urn:microsoft.com/office/officeart/2018/5/layout/CenteredIconLabelDescriptionList"/>
    <dgm:cxn modelId="{E013885D-2D0E-C549-ABF5-BF1BF85EBBCA}" type="presParOf" srcId="{1C88B850-CB6B-4862-8E56-0B6CCF47B5C6}" destId="{514FE278-4148-4B87-8A72-53676268F24F}" srcOrd="0" destOrd="0" presId="urn:microsoft.com/office/officeart/2018/5/layout/CenteredIconLabelDescriptionList"/>
    <dgm:cxn modelId="{1657E252-4B31-F74D-AB2A-1266388296A8}" type="presParOf" srcId="{1C88B850-CB6B-4862-8E56-0B6CCF47B5C6}" destId="{BE60C31F-AA95-4F61-BF91-52236D7D1094}" srcOrd="1" destOrd="0" presId="urn:microsoft.com/office/officeart/2018/5/layout/CenteredIconLabelDescriptionList"/>
    <dgm:cxn modelId="{935B34BF-EE51-AE45-B29E-6A765E4A52D0}" type="presParOf" srcId="{1C88B850-CB6B-4862-8E56-0B6CCF47B5C6}" destId="{BBD78B64-F630-4E1A-8C6B-95C4BCDDBA99}" srcOrd="2" destOrd="0" presId="urn:microsoft.com/office/officeart/2018/5/layout/CenteredIconLabelDescriptionList"/>
    <dgm:cxn modelId="{58FC4DBE-094F-924D-A51B-6CAA2758D2F6}" type="presParOf" srcId="{1C88B850-CB6B-4862-8E56-0B6CCF47B5C6}" destId="{6547B5BF-27A1-4F4E-BD6E-03F3BD8DB4B2}" srcOrd="3" destOrd="0" presId="urn:microsoft.com/office/officeart/2018/5/layout/CenteredIconLabelDescriptionList"/>
    <dgm:cxn modelId="{A32C339C-F5C7-CA48-B76F-77C9177D3FAE}" type="presParOf" srcId="{1C88B850-CB6B-4862-8E56-0B6CCF47B5C6}" destId="{B5A0A293-0EBB-4969-ADD8-E32C5BE616E4}" srcOrd="4" destOrd="0" presId="urn:microsoft.com/office/officeart/2018/5/layout/CenteredIconLabelDescriptionList"/>
    <dgm:cxn modelId="{65092DA0-F8BA-784D-80F4-421C84F47744}" type="presParOf" srcId="{696BF401-4A77-489F-9386-99FD77AC99B9}" destId="{0C7665B8-8013-4E0C-B62A-390E9D02B89A}" srcOrd="1" destOrd="0" presId="urn:microsoft.com/office/officeart/2018/5/layout/CenteredIconLabelDescriptionList"/>
    <dgm:cxn modelId="{93C7520D-AE6B-4044-9C55-C7E1090867F2}" type="presParOf" srcId="{696BF401-4A77-489F-9386-99FD77AC99B9}" destId="{39CD526B-97AA-4E4B-BA7C-FC9034DAAED6}" srcOrd="2" destOrd="0" presId="urn:microsoft.com/office/officeart/2018/5/layout/CenteredIconLabelDescriptionList"/>
    <dgm:cxn modelId="{C85B7188-2E62-1541-824D-E6E2017E2AE3}" type="presParOf" srcId="{39CD526B-97AA-4E4B-BA7C-FC9034DAAED6}" destId="{F6BA1698-4F07-4E02-B2A9-35C0BC306FC6}" srcOrd="0" destOrd="0" presId="urn:microsoft.com/office/officeart/2018/5/layout/CenteredIconLabelDescriptionList"/>
    <dgm:cxn modelId="{2B2A5335-6536-7147-B154-1569A59CEF70}" type="presParOf" srcId="{39CD526B-97AA-4E4B-BA7C-FC9034DAAED6}" destId="{092CDFDF-D253-4AC1-8AF5-12038C9747D7}" srcOrd="1" destOrd="0" presId="urn:microsoft.com/office/officeart/2018/5/layout/CenteredIconLabelDescriptionList"/>
    <dgm:cxn modelId="{D97D60B4-C892-8548-B063-11A01136EB83}" type="presParOf" srcId="{39CD526B-97AA-4E4B-BA7C-FC9034DAAED6}" destId="{4F90250A-5C4B-4CA4-90A8-6B6DB2CA6E01}" srcOrd="2" destOrd="0" presId="urn:microsoft.com/office/officeart/2018/5/layout/CenteredIconLabelDescriptionList"/>
    <dgm:cxn modelId="{184CD9D7-24F3-4648-B25A-37B39AA692A8}" type="presParOf" srcId="{39CD526B-97AA-4E4B-BA7C-FC9034DAAED6}" destId="{6D2E534B-CB40-49BC-97A2-AEC36DC68E3A}" srcOrd="3" destOrd="0" presId="urn:microsoft.com/office/officeart/2018/5/layout/CenteredIconLabelDescriptionList"/>
    <dgm:cxn modelId="{ABCB8C3A-2148-DD49-A394-57706442C149}" type="presParOf" srcId="{39CD526B-97AA-4E4B-BA7C-FC9034DAAED6}" destId="{F4DE01F2-B70D-49B6-BBCC-CDA59C67BFE8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9FBB0CFE-BD91-432B-85EE-25582CEE3634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2903E46-76FA-4166-ADD3-B6026CEE9922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Leadership Goal</a:t>
          </a:r>
          <a:endParaRPr lang="en-US"/>
        </a:p>
      </dgm:t>
    </dgm:pt>
    <dgm:pt modelId="{10A554F5-E2E5-4A7D-B2A3-C43A102B2EEB}" type="parTrans" cxnId="{8C08DF58-8EB7-4A5A-9C27-85DEE05ED603}">
      <dgm:prSet/>
      <dgm:spPr/>
      <dgm:t>
        <a:bodyPr/>
        <a:lstStyle/>
        <a:p>
          <a:endParaRPr lang="en-US"/>
        </a:p>
      </dgm:t>
    </dgm:pt>
    <dgm:pt modelId="{B55C2B48-63AC-4471-893E-C49EBAF3B0F0}" type="sibTrans" cxnId="{8C08DF58-8EB7-4A5A-9C27-85DEE05ED603}">
      <dgm:prSet/>
      <dgm:spPr/>
      <dgm:t>
        <a:bodyPr/>
        <a:lstStyle/>
        <a:p>
          <a:endParaRPr lang="en-US"/>
        </a:p>
      </dgm:t>
    </dgm:pt>
    <dgm:pt modelId="{FBAE93B2-C040-4360-A532-54618379095C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Qualities of a good leader.</a:t>
          </a:r>
          <a:endParaRPr lang="en-US"/>
        </a:p>
      </dgm:t>
    </dgm:pt>
    <dgm:pt modelId="{648C442A-8DD1-45B8-9BC8-F83A5758432D}" type="parTrans" cxnId="{E30AEB9F-ECAC-4685-ADFA-7B6C9563DAC0}">
      <dgm:prSet/>
      <dgm:spPr/>
      <dgm:t>
        <a:bodyPr/>
        <a:lstStyle/>
        <a:p>
          <a:endParaRPr lang="en-US"/>
        </a:p>
      </dgm:t>
    </dgm:pt>
    <dgm:pt modelId="{79DBE827-0BBB-4F49-8184-11064F8EDD18}" type="sibTrans" cxnId="{E30AEB9F-ECAC-4685-ADFA-7B6C9563DAC0}">
      <dgm:prSet/>
      <dgm:spPr/>
      <dgm:t>
        <a:bodyPr/>
        <a:lstStyle/>
        <a:p>
          <a:endParaRPr lang="en-US"/>
        </a:p>
      </dgm:t>
    </dgm:pt>
    <dgm:pt modelId="{F2A44B47-E901-4F9B-BFF9-C64AB9C0502E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Goals for today</a:t>
          </a:r>
          <a:endParaRPr lang="en-US"/>
        </a:p>
      </dgm:t>
    </dgm:pt>
    <dgm:pt modelId="{00C38B38-349D-44BC-9F66-6F270B9D1067}" type="parTrans" cxnId="{8256E497-A743-4580-A65B-336E06BBD252}">
      <dgm:prSet/>
      <dgm:spPr/>
      <dgm:t>
        <a:bodyPr/>
        <a:lstStyle/>
        <a:p>
          <a:endParaRPr lang="en-US"/>
        </a:p>
      </dgm:t>
    </dgm:pt>
    <dgm:pt modelId="{444C28B1-93A7-4001-AF79-64F60BE0989A}" type="sibTrans" cxnId="{8256E497-A743-4580-A65B-336E06BBD252}">
      <dgm:prSet/>
      <dgm:spPr/>
      <dgm:t>
        <a:bodyPr/>
        <a:lstStyle/>
        <a:p>
          <a:endParaRPr lang="en-US"/>
        </a:p>
      </dgm:t>
    </dgm:pt>
    <dgm:pt modelId="{531C3DDF-0B64-449F-BBB5-43050B1E4E87}" type="pres">
      <dgm:prSet presAssocID="{9FBB0CFE-BD91-432B-85EE-25582CEE3634}" presName="vert0" presStyleCnt="0">
        <dgm:presLayoutVars>
          <dgm:dir/>
          <dgm:animOne val="branch"/>
          <dgm:animLvl val="lvl"/>
        </dgm:presLayoutVars>
      </dgm:prSet>
      <dgm:spPr/>
    </dgm:pt>
    <dgm:pt modelId="{26237502-21E0-457C-AE7F-42F1EB7B3E8D}" type="pres">
      <dgm:prSet presAssocID="{D2903E46-76FA-4166-ADD3-B6026CEE9922}" presName="thickLine" presStyleLbl="alignNode1" presStyleIdx="0" presStyleCnt="3"/>
      <dgm:spPr/>
    </dgm:pt>
    <dgm:pt modelId="{4BBBE326-25A2-452F-AF56-6D1EC6FC5EB4}" type="pres">
      <dgm:prSet presAssocID="{D2903E46-76FA-4166-ADD3-B6026CEE9922}" presName="horz1" presStyleCnt="0"/>
      <dgm:spPr/>
    </dgm:pt>
    <dgm:pt modelId="{A1D280D0-5E13-4EE8-9E6A-4D24F977375A}" type="pres">
      <dgm:prSet presAssocID="{D2903E46-76FA-4166-ADD3-B6026CEE9922}" presName="tx1" presStyleLbl="revTx" presStyleIdx="0" presStyleCnt="3"/>
      <dgm:spPr/>
    </dgm:pt>
    <dgm:pt modelId="{C9F708B3-5005-4CA2-A5B0-621973B00A2B}" type="pres">
      <dgm:prSet presAssocID="{D2903E46-76FA-4166-ADD3-B6026CEE9922}" presName="vert1" presStyleCnt="0"/>
      <dgm:spPr/>
    </dgm:pt>
    <dgm:pt modelId="{66FFFFBE-C87D-4CAD-A18A-959BE1259FA0}" type="pres">
      <dgm:prSet presAssocID="{FBAE93B2-C040-4360-A532-54618379095C}" presName="thickLine" presStyleLbl="alignNode1" presStyleIdx="1" presStyleCnt="3"/>
      <dgm:spPr/>
    </dgm:pt>
    <dgm:pt modelId="{73E93AC0-6E2F-49BE-8948-CF17B29B359E}" type="pres">
      <dgm:prSet presAssocID="{FBAE93B2-C040-4360-A532-54618379095C}" presName="horz1" presStyleCnt="0"/>
      <dgm:spPr/>
    </dgm:pt>
    <dgm:pt modelId="{35E9D01B-AB13-4502-8034-3601FAE41B6D}" type="pres">
      <dgm:prSet presAssocID="{FBAE93B2-C040-4360-A532-54618379095C}" presName="tx1" presStyleLbl="revTx" presStyleIdx="1" presStyleCnt="3"/>
      <dgm:spPr/>
    </dgm:pt>
    <dgm:pt modelId="{920575E6-3BE2-41C6-B568-8FA68F0CC016}" type="pres">
      <dgm:prSet presAssocID="{FBAE93B2-C040-4360-A532-54618379095C}" presName="vert1" presStyleCnt="0"/>
      <dgm:spPr/>
    </dgm:pt>
    <dgm:pt modelId="{874F8EDB-A7CB-469A-B35A-3DE61BE765BF}" type="pres">
      <dgm:prSet presAssocID="{F2A44B47-E901-4F9B-BFF9-C64AB9C0502E}" presName="thickLine" presStyleLbl="alignNode1" presStyleIdx="2" presStyleCnt="3"/>
      <dgm:spPr/>
    </dgm:pt>
    <dgm:pt modelId="{D13814FE-7A09-4F19-90B4-9510C653AA8A}" type="pres">
      <dgm:prSet presAssocID="{F2A44B47-E901-4F9B-BFF9-C64AB9C0502E}" presName="horz1" presStyleCnt="0"/>
      <dgm:spPr/>
    </dgm:pt>
    <dgm:pt modelId="{E8BE3B79-1650-40DD-A4B9-BA4664158C64}" type="pres">
      <dgm:prSet presAssocID="{F2A44B47-E901-4F9B-BFF9-C64AB9C0502E}" presName="tx1" presStyleLbl="revTx" presStyleIdx="2" presStyleCnt="3"/>
      <dgm:spPr/>
    </dgm:pt>
    <dgm:pt modelId="{597FA9B6-E765-4D26-AC85-26A6525D8656}" type="pres">
      <dgm:prSet presAssocID="{F2A44B47-E901-4F9B-BFF9-C64AB9C0502E}" presName="vert1" presStyleCnt="0"/>
      <dgm:spPr/>
    </dgm:pt>
  </dgm:ptLst>
  <dgm:cxnLst>
    <dgm:cxn modelId="{8C08DF58-8EB7-4A5A-9C27-85DEE05ED603}" srcId="{9FBB0CFE-BD91-432B-85EE-25582CEE3634}" destId="{D2903E46-76FA-4166-ADD3-B6026CEE9922}" srcOrd="0" destOrd="0" parTransId="{10A554F5-E2E5-4A7D-B2A3-C43A102B2EEB}" sibTransId="{B55C2B48-63AC-4471-893E-C49EBAF3B0F0}"/>
    <dgm:cxn modelId="{EC419B7E-1867-4599-95EE-48C950560A78}" type="presOf" srcId="{F2A44B47-E901-4F9B-BFF9-C64AB9C0502E}" destId="{E8BE3B79-1650-40DD-A4B9-BA4664158C64}" srcOrd="0" destOrd="0" presId="urn:microsoft.com/office/officeart/2008/layout/LinedList"/>
    <dgm:cxn modelId="{84B4BF97-067D-45F9-B198-3E83FDB8420B}" type="presOf" srcId="{D2903E46-76FA-4166-ADD3-B6026CEE9922}" destId="{A1D280D0-5E13-4EE8-9E6A-4D24F977375A}" srcOrd="0" destOrd="0" presId="urn:microsoft.com/office/officeart/2008/layout/LinedList"/>
    <dgm:cxn modelId="{8256E497-A743-4580-A65B-336E06BBD252}" srcId="{9FBB0CFE-BD91-432B-85EE-25582CEE3634}" destId="{F2A44B47-E901-4F9B-BFF9-C64AB9C0502E}" srcOrd="2" destOrd="0" parTransId="{00C38B38-349D-44BC-9F66-6F270B9D1067}" sibTransId="{444C28B1-93A7-4001-AF79-64F60BE0989A}"/>
    <dgm:cxn modelId="{E30AEB9F-ECAC-4685-ADFA-7B6C9563DAC0}" srcId="{9FBB0CFE-BD91-432B-85EE-25582CEE3634}" destId="{FBAE93B2-C040-4360-A532-54618379095C}" srcOrd="1" destOrd="0" parTransId="{648C442A-8DD1-45B8-9BC8-F83A5758432D}" sibTransId="{79DBE827-0BBB-4F49-8184-11064F8EDD18}"/>
    <dgm:cxn modelId="{0238CFD7-4ED4-462D-9862-B20F366DF0AC}" type="presOf" srcId="{9FBB0CFE-BD91-432B-85EE-25582CEE3634}" destId="{531C3DDF-0B64-449F-BBB5-43050B1E4E87}" srcOrd="0" destOrd="0" presId="urn:microsoft.com/office/officeart/2008/layout/LinedList"/>
    <dgm:cxn modelId="{1A5028DC-D9B7-44AA-A5B4-7BE0BC96DEED}" type="presOf" srcId="{FBAE93B2-C040-4360-A532-54618379095C}" destId="{35E9D01B-AB13-4502-8034-3601FAE41B6D}" srcOrd="0" destOrd="0" presId="urn:microsoft.com/office/officeart/2008/layout/LinedList"/>
    <dgm:cxn modelId="{F66CC765-173C-4366-B605-EE6F711C0A62}" type="presParOf" srcId="{531C3DDF-0B64-449F-BBB5-43050B1E4E87}" destId="{26237502-21E0-457C-AE7F-42F1EB7B3E8D}" srcOrd="0" destOrd="0" presId="urn:microsoft.com/office/officeart/2008/layout/LinedList"/>
    <dgm:cxn modelId="{5801D7E8-8DF1-4B0D-BDE3-C81BE0074B62}" type="presParOf" srcId="{531C3DDF-0B64-449F-BBB5-43050B1E4E87}" destId="{4BBBE326-25A2-452F-AF56-6D1EC6FC5EB4}" srcOrd="1" destOrd="0" presId="urn:microsoft.com/office/officeart/2008/layout/LinedList"/>
    <dgm:cxn modelId="{D4BC55B8-B5AD-44A0-8569-03169B851266}" type="presParOf" srcId="{4BBBE326-25A2-452F-AF56-6D1EC6FC5EB4}" destId="{A1D280D0-5E13-4EE8-9E6A-4D24F977375A}" srcOrd="0" destOrd="0" presId="urn:microsoft.com/office/officeart/2008/layout/LinedList"/>
    <dgm:cxn modelId="{D1CF3C5B-1CE8-4227-88EF-A5418AD62E28}" type="presParOf" srcId="{4BBBE326-25A2-452F-AF56-6D1EC6FC5EB4}" destId="{C9F708B3-5005-4CA2-A5B0-621973B00A2B}" srcOrd="1" destOrd="0" presId="urn:microsoft.com/office/officeart/2008/layout/LinedList"/>
    <dgm:cxn modelId="{BFF689DD-823E-43B4-9F2C-CD7C687E444F}" type="presParOf" srcId="{531C3DDF-0B64-449F-BBB5-43050B1E4E87}" destId="{66FFFFBE-C87D-4CAD-A18A-959BE1259FA0}" srcOrd="2" destOrd="0" presId="urn:microsoft.com/office/officeart/2008/layout/LinedList"/>
    <dgm:cxn modelId="{004A7F32-0C9B-4F35-9112-73B35BA14CDD}" type="presParOf" srcId="{531C3DDF-0B64-449F-BBB5-43050B1E4E87}" destId="{73E93AC0-6E2F-49BE-8948-CF17B29B359E}" srcOrd="3" destOrd="0" presId="urn:microsoft.com/office/officeart/2008/layout/LinedList"/>
    <dgm:cxn modelId="{9C4D7DD3-FB34-4DCD-A031-1A4D58AC6203}" type="presParOf" srcId="{73E93AC0-6E2F-49BE-8948-CF17B29B359E}" destId="{35E9D01B-AB13-4502-8034-3601FAE41B6D}" srcOrd="0" destOrd="0" presId="urn:microsoft.com/office/officeart/2008/layout/LinedList"/>
    <dgm:cxn modelId="{0A97A20C-89D7-4DC1-864E-387FC280FE9D}" type="presParOf" srcId="{73E93AC0-6E2F-49BE-8948-CF17B29B359E}" destId="{920575E6-3BE2-41C6-B568-8FA68F0CC016}" srcOrd="1" destOrd="0" presId="urn:microsoft.com/office/officeart/2008/layout/LinedList"/>
    <dgm:cxn modelId="{E7FCBA9C-2BE4-49BC-8600-01C9242CFF0C}" type="presParOf" srcId="{531C3DDF-0B64-449F-BBB5-43050B1E4E87}" destId="{874F8EDB-A7CB-469A-B35A-3DE61BE765BF}" srcOrd="4" destOrd="0" presId="urn:microsoft.com/office/officeart/2008/layout/LinedList"/>
    <dgm:cxn modelId="{E0B91BD9-B615-4AB3-8FD6-828A9F06A5D9}" type="presParOf" srcId="{531C3DDF-0B64-449F-BBB5-43050B1E4E87}" destId="{D13814FE-7A09-4F19-90B4-9510C653AA8A}" srcOrd="5" destOrd="0" presId="urn:microsoft.com/office/officeart/2008/layout/LinedList"/>
    <dgm:cxn modelId="{EB7E5982-5AB8-4ED5-83AB-B094D3432168}" type="presParOf" srcId="{D13814FE-7A09-4F19-90B4-9510C653AA8A}" destId="{E8BE3B79-1650-40DD-A4B9-BA4664158C64}" srcOrd="0" destOrd="0" presId="urn:microsoft.com/office/officeart/2008/layout/LinedList"/>
    <dgm:cxn modelId="{A163A6EF-44B6-49F5-AF42-297BAA32FD40}" type="presParOf" srcId="{D13814FE-7A09-4F19-90B4-9510C653AA8A}" destId="{597FA9B6-E765-4D26-AC85-26A6525D8656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11457C-203B-6A46-AC1A-EBB70207F098}">
      <dsp:nvSpPr>
        <dsp:cNvPr id="0" name=""/>
        <dsp:cNvSpPr/>
      </dsp:nvSpPr>
      <dsp:spPr>
        <a:xfrm>
          <a:off x="2609628" y="271212"/>
          <a:ext cx="2060262" cy="2060262"/>
        </a:xfrm>
        <a:prstGeom prst="pieWedge">
          <a:avLst/>
        </a:prstGeom>
        <a:solidFill>
          <a:schemeClr val="accent3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solidFill>
                <a:schemeClr val="tx1"/>
              </a:solidFill>
            </a:rPr>
            <a:t>1.</a:t>
          </a:r>
          <a:r>
            <a:rPr lang="en-US" sz="1800" kern="1200">
              <a:solidFill>
                <a:schemeClr val="tx1"/>
              </a:solidFill>
              <a:latin typeface="Gill Sans MT" panose="020B0502020104020203"/>
            </a:rPr>
            <a:t>Problem-solving</a:t>
          </a:r>
          <a:endParaRPr lang="en-US" sz="1800" kern="1200">
            <a:solidFill>
              <a:schemeClr val="tx1"/>
            </a:solidFill>
          </a:endParaRPr>
        </a:p>
      </dsp:txBody>
      <dsp:txXfrm>
        <a:off x="3213065" y="874649"/>
        <a:ext cx="1456825" cy="1456825"/>
      </dsp:txXfrm>
    </dsp:sp>
    <dsp:sp modelId="{79131ED1-FD49-6745-A35F-EFECB0EC36A0}">
      <dsp:nvSpPr>
        <dsp:cNvPr id="0" name=""/>
        <dsp:cNvSpPr/>
      </dsp:nvSpPr>
      <dsp:spPr>
        <a:xfrm rot="5400000">
          <a:off x="4765054" y="271212"/>
          <a:ext cx="2060262" cy="2060262"/>
        </a:xfrm>
        <a:prstGeom prst="pieWedge">
          <a:avLst/>
        </a:prstGeom>
        <a:solidFill>
          <a:schemeClr val="accent4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>
              <a:solidFill>
                <a:schemeClr val="tx1"/>
              </a:solidFill>
            </a:rPr>
            <a:t>2.Creativity</a:t>
          </a:r>
        </a:p>
      </dsp:txBody>
      <dsp:txXfrm rot="-5400000">
        <a:off x="4765054" y="874649"/>
        <a:ext cx="1456825" cy="1456825"/>
      </dsp:txXfrm>
    </dsp:sp>
    <dsp:sp modelId="{57651C26-446C-A146-9601-E4943039014D}">
      <dsp:nvSpPr>
        <dsp:cNvPr id="0" name=""/>
        <dsp:cNvSpPr/>
      </dsp:nvSpPr>
      <dsp:spPr>
        <a:xfrm rot="10800000">
          <a:off x="4765054" y="2426637"/>
          <a:ext cx="2060262" cy="2060262"/>
        </a:xfrm>
        <a:prstGeom prst="pieWedge">
          <a:avLst/>
        </a:prstGeom>
        <a:solidFill>
          <a:srgbClr val="E8E0BC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solidFill>
                <a:schemeClr val="tx1"/>
              </a:solidFill>
            </a:rPr>
            <a:t>3.Soft skills</a:t>
          </a:r>
        </a:p>
      </dsp:txBody>
      <dsp:txXfrm rot="10800000">
        <a:off x="4765054" y="2426637"/>
        <a:ext cx="1456825" cy="1456825"/>
      </dsp:txXfrm>
    </dsp:sp>
    <dsp:sp modelId="{CA9C18F2-7B4C-0649-B192-C781E178E3A1}">
      <dsp:nvSpPr>
        <dsp:cNvPr id="0" name=""/>
        <dsp:cNvSpPr/>
      </dsp:nvSpPr>
      <dsp:spPr>
        <a:xfrm rot="16200000">
          <a:off x="2609628" y="2426637"/>
          <a:ext cx="2060262" cy="2060262"/>
        </a:xfrm>
        <a:prstGeom prst="pieWedge">
          <a:avLst/>
        </a:prstGeom>
        <a:solidFill>
          <a:schemeClr val="accent1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solidFill>
                <a:schemeClr val="tx1"/>
              </a:solidFill>
            </a:rPr>
            <a:t>4.Leadership</a:t>
          </a:r>
        </a:p>
      </dsp:txBody>
      <dsp:txXfrm rot="5400000">
        <a:off x="3213065" y="2426637"/>
        <a:ext cx="1456825" cy="1456825"/>
      </dsp:txXfrm>
    </dsp:sp>
    <dsp:sp modelId="{E99FD60B-5229-C443-B5FA-2CBBDFBDA198}">
      <dsp:nvSpPr>
        <dsp:cNvPr id="0" name=""/>
        <dsp:cNvSpPr/>
      </dsp:nvSpPr>
      <dsp:spPr>
        <a:xfrm>
          <a:off x="4361804" y="1950826"/>
          <a:ext cx="711337" cy="618554"/>
        </a:xfrm>
        <a:prstGeom prst="circularArrow">
          <a:avLst/>
        </a:prstGeom>
        <a:solidFill>
          <a:schemeClr val="accent5">
            <a:lumMod val="7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443391C-90A8-C94F-AD36-65258751D873}">
      <dsp:nvSpPr>
        <dsp:cNvPr id="0" name=""/>
        <dsp:cNvSpPr/>
      </dsp:nvSpPr>
      <dsp:spPr>
        <a:xfrm rot="10800000">
          <a:off x="4361804" y="2188731"/>
          <a:ext cx="711337" cy="618554"/>
        </a:xfrm>
        <a:prstGeom prst="circularArrow">
          <a:avLst/>
        </a:prstGeom>
        <a:solidFill>
          <a:schemeClr val="accent5">
            <a:lumMod val="7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86BB83-215E-44F6-9FB9-F9DDB83952BB}">
      <dsp:nvSpPr>
        <dsp:cNvPr id="0" name=""/>
        <dsp:cNvSpPr/>
      </dsp:nvSpPr>
      <dsp:spPr>
        <a:xfrm>
          <a:off x="0" y="505009"/>
          <a:ext cx="10261599" cy="932324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FAAC313-57AE-4FDE-8A78-0BA7C11A64A6}">
      <dsp:nvSpPr>
        <dsp:cNvPr id="0" name=""/>
        <dsp:cNvSpPr/>
      </dsp:nvSpPr>
      <dsp:spPr>
        <a:xfrm>
          <a:off x="282028" y="714782"/>
          <a:ext cx="512778" cy="51277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959766F-CFD3-4770-AF12-66C6AD2B7EB1}">
      <dsp:nvSpPr>
        <dsp:cNvPr id="0" name=""/>
        <dsp:cNvSpPr/>
      </dsp:nvSpPr>
      <dsp:spPr>
        <a:xfrm>
          <a:off x="1076834" y="505009"/>
          <a:ext cx="9184765" cy="9323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671" tIns="98671" rIns="98671" bIns="98671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>
              <a:latin typeface="Gill Sans MT" panose="020B0502020104020203"/>
            </a:rPr>
            <a:t>Productivity</a:t>
          </a:r>
          <a:r>
            <a:rPr lang="en-US" sz="2500" kern="1200"/>
            <a:t> and creativity</a:t>
          </a:r>
          <a:r>
            <a:rPr lang="en-US" sz="2500" kern="1200">
              <a:latin typeface="Gill Sans MT" panose="020B0502020104020203"/>
            </a:rPr>
            <a:t>   </a:t>
          </a:r>
          <a:r>
            <a:rPr lang="en-US" sz="2500" i="1" kern="1200">
              <a:latin typeface="Gill Sans MT" panose="020B0502020104020203"/>
            </a:rPr>
            <a:t>(</a:t>
          </a:r>
          <a:r>
            <a:rPr lang="en-US" sz="2500" i="1" kern="1200">
              <a:latin typeface="Calibri"/>
              <a:cs typeface="Calibri"/>
            </a:rPr>
            <a:t>Smith M. &amp; Johnson S., 2016</a:t>
          </a:r>
          <a:r>
            <a:rPr lang="en-US" sz="2500" i="1" kern="1200">
              <a:latin typeface="Gill Sans MT" panose="020B0502020104020203"/>
            </a:rPr>
            <a:t>).</a:t>
          </a:r>
        </a:p>
      </dsp:txBody>
      <dsp:txXfrm>
        <a:off x="1076834" y="505009"/>
        <a:ext cx="9184765" cy="932324"/>
      </dsp:txXfrm>
    </dsp:sp>
    <dsp:sp modelId="{F96EC81E-9879-46B2-AC12-6183BD569D79}">
      <dsp:nvSpPr>
        <dsp:cNvPr id="0" name=""/>
        <dsp:cNvSpPr/>
      </dsp:nvSpPr>
      <dsp:spPr>
        <a:xfrm>
          <a:off x="0" y="1670414"/>
          <a:ext cx="10261599" cy="932324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DB461F7-E3CD-45BB-8B33-76005FAC3E0B}">
      <dsp:nvSpPr>
        <dsp:cNvPr id="0" name=""/>
        <dsp:cNvSpPr/>
      </dsp:nvSpPr>
      <dsp:spPr>
        <a:xfrm>
          <a:off x="282028" y="1880187"/>
          <a:ext cx="512778" cy="51277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63ECB1-8737-4A82-BDF1-EBFD9B3AE39C}">
      <dsp:nvSpPr>
        <dsp:cNvPr id="0" name=""/>
        <dsp:cNvSpPr/>
      </dsp:nvSpPr>
      <dsp:spPr>
        <a:xfrm>
          <a:off x="1076834" y="1670414"/>
          <a:ext cx="9184765" cy="9323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671" tIns="98671" rIns="98671" bIns="98671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Enhances decision-making</a:t>
          </a:r>
          <a:r>
            <a:rPr lang="en-US" sz="2500" kern="1200">
              <a:latin typeface="Gill Sans MT" panose="020B0502020104020203"/>
            </a:rPr>
            <a:t>.</a:t>
          </a:r>
          <a:endParaRPr lang="en-US" sz="2500" kern="1200"/>
        </a:p>
      </dsp:txBody>
      <dsp:txXfrm>
        <a:off x="1076834" y="1670414"/>
        <a:ext cx="9184765" cy="93232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ED546C-2808-41DA-AE51-9939F55FFA8B}">
      <dsp:nvSpPr>
        <dsp:cNvPr id="0" name=""/>
        <dsp:cNvSpPr/>
      </dsp:nvSpPr>
      <dsp:spPr>
        <a:xfrm>
          <a:off x="0" y="505009"/>
          <a:ext cx="10261599" cy="932324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DFBF35E-A195-4283-9627-9B0EA8146BB7}">
      <dsp:nvSpPr>
        <dsp:cNvPr id="0" name=""/>
        <dsp:cNvSpPr/>
      </dsp:nvSpPr>
      <dsp:spPr>
        <a:xfrm>
          <a:off x="282028" y="714782"/>
          <a:ext cx="512778" cy="51277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78610A-7D31-4B1D-8EF2-F9E297D4DD95}">
      <dsp:nvSpPr>
        <dsp:cNvPr id="0" name=""/>
        <dsp:cNvSpPr/>
      </dsp:nvSpPr>
      <dsp:spPr>
        <a:xfrm>
          <a:off x="1076834" y="505009"/>
          <a:ext cx="9184765" cy="9323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671" tIns="98671" rIns="98671" bIns="98671" numCol="1" spcCol="1270" anchor="ctr" anchorCtr="0">
          <a:noAutofit/>
        </a:bodyPr>
        <a:lstStyle/>
        <a:p>
          <a:pPr marL="0" lvl="0" indent="0" algn="l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Problem-solving fosters innovation and improvement</a:t>
          </a:r>
          <a:r>
            <a:rPr lang="en-US" sz="2300" kern="1200">
              <a:latin typeface="Gill Sans MT" panose="020B0502020104020203"/>
            </a:rPr>
            <a:t>      </a:t>
          </a:r>
          <a:r>
            <a:rPr lang="en-US" sz="2300" i="1" kern="1200">
              <a:latin typeface="Gill Sans MT" panose="020B0502020104020203"/>
            </a:rPr>
            <a:t>(</a:t>
          </a:r>
          <a:r>
            <a:rPr lang="en-US" sz="2300" i="1" kern="1200">
              <a:latin typeface="Calibri"/>
              <a:cs typeface="Calibri"/>
            </a:rPr>
            <a:t>Anderson A., et al., 2020).</a:t>
          </a:r>
          <a:endParaRPr lang="en-US" sz="2300" i="1" kern="1200">
            <a:latin typeface="Gill Sans MT" panose="020B0502020104020203"/>
          </a:endParaRPr>
        </a:p>
      </dsp:txBody>
      <dsp:txXfrm>
        <a:off x="1076834" y="505009"/>
        <a:ext cx="9184765" cy="932324"/>
      </dsp:txXfrm>
    </dsp:sp>
    <dsp:sp modelId="{533411AF-8D27-46F6-A078-3D3AC065BE51}">
      <dsp:nvSpPr>
        <dsp:cNvPr id="0" name=""/>
        <dsp:cNvSpPr/>
      </dsp:nvSpPr>
      <dsp:spPr>
        <a:xfrm>
          <a:off x="0" y="1670414"/>
          <a:ext cx="10261599" cy="932324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B457B9B-AFAD-4611-9CE1-A5E78BB031D7}">
      <dsp:nvSpPr>
        <dsp:cNvPr id="0" name=""/>
        <dsp:cNvSpPr/>
      </dsp:nvSpPr>
      <dsp:spPr>
        <a:xfrm>
          <a:off x="282028" y="1880187"/>
          <a:ext cx="512778" cy="51277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D7E590-6F81-4D7F-AA80-AAA1A359401F}">
      <dsp:nvSpPr>
        <dsp:cNvPr id="0" name=""/>
        <dsp:cNvSpPr/>
      </dsp:nvSpPr>
      <dsp:spPr>
        <a:xfrm>
          <a:off x="1076834" y="1670414"/>
          <a:ext cx="9184765" cy="9323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671" tIns="98671" rIns="98671" bIns="98671" numCol="1" spcCol="1270" anchor="ctr" anchorCtr="0">
          <a:noAutofit/>
        </a:bodyPr>
        <a:lstStyle/>
        <a:p>
          <a:pPr marL="0" lvl="0" indent="0" algn="l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>
              <a:latin typeface="Gill Sans MT" panose="020B0502020104020203"/>
            </a:rPr>
            <a:t>Generate</a:t>
          </a:r>
          <a:r>
            <a:rPr lang="en-US" sz="2300" kern="1200"/>
            <a:t> creative solutions and suggest process improvements.</a:t>
          </a:r>
        </a:p>
      </dsp:txBody>
      <dsp:txXfrm>
        <a:off x="1076834" y="1670414"/>
        <a:ext cx="9184765" cy="93232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6F6D0C1-AA35-4851-AD1E-FA6CF71F6E89}">
      <dsp:nvSpPr>
        <dsp:cNvPr id="0" name=""/>
        <dsp:cNvSpPr/>
      </dsp:nvSpPr>
      <dsp:spPr>
        <a:xfrm>
          <a:off x="-173597" y="728032"/>
          <a:ext cx="10003521" cy="1267768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F5F7913-2357-43F7-A6EC-A6C8FC314947}">
      <dsp:nvSpPr>
        <dsp:cNvPr id="0" name=""/>
        <dsp:cNvSpPr/>
      </dsp:nvSpPr>
      <dsp:spPr>
        <a:xfrm>
          <a:off x="209902" y="980230"/>
          <a:ext cx="697272" cy="69727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D7D9B1-2C3D-4DB9-8F24-2BE2058D2283}">
      <dsp:nvSpPr>
        <dsp:cNvPr id="0" name=""/>
        <dsp:cNvSpPr/>
      </dsp:nvSpPr>
      <dsp:spPr>
        <a:xfrm>
          <a:off x="1290675" y="694982"/>
          <a:ext cx="4501584" cy="12677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4172" tIns="134172" rIns="134172" bIns="134172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000" b="0" kern="1200">
              <a:solidFill>
                <a:schemeClr val="accent2">
                  <a:lumMod val="75000"/>
                </a:schemeClr>
              </a:solidFill>
              <a:latin typeface="+mj-lt"/>
              <a:cs typeface="Arial" panose="020B0604020202020204" pitchFamily="34" charset="0"/>
            </a:rPr>
            <a:t>Key Point 1 </a:t>
          </a:r>
          <a:endParaRPr lang="en-US" sz="2000" b="0" kern="1200">
            <a:solidFill>
              <a:schemeClr val="accent2">
                <a:lumMod val="75000"/>
              </a:schemeClr>
            </a:solidFill>
            <a:latin typeface="+mj-lt"/>
            <a:cs typeface="Arial" panose="020B0604020202020204" pitchFamily="34" charset="0"/>
          </a:endParaRPr>
        </a:p>
      </dsp:txBody>
      <dsp:txXfrm>
        <a:off x="1290675" y="694982"/>
        <a:ext cx="4501584" cy="1267768"/>
      </dsp:txXfrm>
    </dsp:sp>
    <dsp:sp modelId="{5A52AFC3-ED34-498C-AA63-C7512B5FE95D}">
      <dsp:nvSpPr>
        <dsp:cNvPr id="0" name=""/>
        <dsp:cNvSpPr/>
      </dsp:nvSpPr>
      <dsp:spPr>
        <a:xfrm>
          <a:off x="5159583" y="745185"/>
          <a:ext cx="3925981" cy="12677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4172" tIns="134172" rIns="134172" bIns="134172" numCol="1" spcCol="1270" anchor="ctr" anchorCtr="0">
          <a:noAutofit/>
        </a:bodyPr>
        <a:lstStyle/>
        <a:p>
          <a:pPr marL="0" lvl="0" indent="0" algn="l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800" b="0" kern="1200">
              <a:solidFill>
                <a:schemeClr val="accent2">
                  <a:lumMod val="50000"/>
                </a:schemeClr>
              </a:solidFill>
              <a:latin typeface="+mn-lt"/>
              <a:cs typeface="Gautami" panose="020B0502040204020203" pitchFamily="34" charset="0"/>
            </a:rPr>
            <a:t>Fostering Creativity in IT</a:t>
          </a:r>
          <a:r>
            <a:rPr lang="zh-TW" altLang="en-US" sz="2800" b="0" kern="1200">
              <a:solidFill>
                <a:schemeClr val="accent2">
                  <a:lumMod val="50000"/>
                </a:schemeClr>
              </a:solidFill>
              <a:latin typeface="+mn-lt"/>
              <a:cs typeface="Gautami" panose="020B0502040204020203" pitchFamily="34" charset="0"/>
            </a:rPr>
            <a:t> </a:t>
          </a:r>
          <a:endParaRPr lang="en-AU" altLang="zh-TW" sz="2800" b="0" kern="1200">
            <a:solidFill>
              <a:schemeClr val="accent2">
                <a:lumMod val="50000"/>
              </a:schemeClr>
            </a:solidFill>
            <a:latin typeface="+mn-lt"/>
            <a:cs typeface="Gautami" panose="020B0502040204020203" pitchFamily="34" charset="0"/>
          </a:endParaRPr>
        </a:p>
        <a:p>
          <a:pPr marL="0" lvl="0" indent="0" algn="l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600" b="0" kern="1200">
              <a:solidFill>
                <a:schemeClr val="accent2">
                  <a:lumMod val="50000"/>
                </a:schemeClr>
              </a:solidFill>
              <a:latin typeface="+mn-lt"/>
              <a:cs typeface="Gautami" panose="020B0502040204020203" pitchFamily="34" charset="0"/>
            </a:rPr>
            <a:t>(</a:t>
          </a:r>
          <a:r>
            <a:rPr lang="en-AU" sz="1600" b="0" kern="1200">
              <a:solidFill>
                <a:schemeClr val="accent2">
                  <a:lumMod val="50000"/>
                </a:schemeClr>
              </a:solidFill>
              <a:latin typeface="+mn-lt"/>
            </a:rPr>
            <a:t>Collin et al. </a:t>
          </a:r>
          <a:r>
            <a:rPr lang="en-US" altLang="zh-TW" sz="1600" b="0" kern="1200">
              <a:solidFill>
                <a:schemeClr val="accent2">
                  <a:lumMod val="50000"/>
                </a:schemeClr>
              </a:solidFill>
              <a:latin typeface="+mn-lt"/>
            </a:rPr>
            <a:t>,</a:t>
          </a:r>
          <a:r>
            <a:rPr lang="en-AU" sz="1600" b="0" kern="1200">
              <a:solidFill>
                <a:schemeClr val="accent2">
                  <a:lumMod val="50000"/>
                </a:schemeClr>
              </a:solidFill>
              <a:latin typeface="+mn-lt"/>
            </a:rPr>
            <a:t>2018</a:t>
          </a:r>
          <a:r>
            <a:rPr lang="en-US" altLang="zh-TW" sz="1600" b="0" kern="1200">
              <a:solidFill>
                <a:schemeClr val="accent2">
                  <a:lumMod val="50000"/>
                </a:schemeClr>
              </a:solidFill>
              <a:latin typeface="+mn-lt"/>
            </a:rPr>
            <a:t>;</a:t>
          </a:r>
          <a:r>
            <a:rPr lang="zh-TW" altLang="en-US" sz="1600" b="0" kern="1200">
              <a:solidFill>
                <a:schemeClr val="accent2">
                  <a:lumMod val="50000"/>
                </a:schemeClr>
              </a:solidFill>
              <a:latin typeface="+mn-lt"/>
            </a:rPr>
            <a:t> </a:t>
          </a:r>
          <a:r>
            <a:rPr lang="en-AU" sz="1600" b="0" kern="1200">
              <a:solidFill>
                <a:schemeClr val="accent2">
                  <a:lumMod val="50000"/>
                </a:schemeClr>
              </a:solidFill>
              <a:latin typeface="+mn-lt"/>
            </a:rPr>
            <a:t>Zhou et al. </a:t>
          </a:r>
          <a:r>
            <a:rPr lang="en-US" altLang="zh-TW" sz="1600" b="0" kern="1200">
              <a:solidFill>
                <a:schemeClr val="accent2">
                  <a:lumMod val="50000"/>
                </a:schemeClr>
              </a:solidFill>
              <a:latin typeface="+mn-lt"/>
            </a:rPr>
            <a:t>,</a:t>
          </a:r>
          <a:r>
            <a:rPr lang="zh-TW" altLang="en-US" sz="1600" b="0" kern="1200">
              <a:solidFill>
                <a:schemeClr val="accent2">
                  <a:lumMod val="50000"/>
                </a:schemeClr>
              </a:solidFill>
              <a:latin typeface="+mn-lt"/>
            </a:rPr>
            <a:t> </a:t>
          </a:r>
          <a:r>
            <a:rPr lang="en-AU" sz="1600" b="0" kern="1200">
              <a:solidFill>
                <a:schemeClr val="accent2">
                  <a:lumMod val="50000"/>
                </a:schemeClr>
              </a:solidFill>
              <a:latin typeface="+mn-lt"/>
            </a:rPr>
            <a:t>2014)</a:t>
          </a:r>
          <a:endParaRPr lang="en-AU" sz="2800" b="0" kern="1200">
            <a:solidFill>
              <a:schemeClr val="accent2">
                <a:lumMod val="50000"/>
              </a:schemeClr>
            </a:solidFill>
            <a:latin typeface="+mn-lt"/>
            <a:cs typeface="Gautami" panose="020B0502040204020203" pitchFamily="34" charset="0"/>
          </a:endParaRPr>
        </a:p>
      </dsp:txBody>
      <dsp:txXfrm>
        <a:off x="5159583" y="745185"/>
        <a:ext cx="3925981" cy="1267768"/>
      </dsp:txXfrm>
    </dsp:sp>
    <dsp:sp modelId="{02800B15-89E7-4139-A1E5-5E0F3C10D9B8}">
      <dsp:nvSpPr>
        <dsp:cNvPr id="0" name=""/>
        <dsp:cNvSpPr/>
      </dsp:nvSpPr>
      <dsp:spPr>
        <a:xfrm>
          <a:off x="-173597" y="2279693"/>
          <a:ext cx="10003521" cy="1267768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BBEE4F3-B58A-4EE2-B7D8-A94EB651AE9B}">
      <dsp:nvSpPr>
        <dsp:cNvPr id="0" name=""/>
        <dsp:cNvSpPr/>
      </dsp:nvSpPr>
      <dsp:spPr>
        <a:xfrm>
          <a:off x="209902" y="2564941"/>
          <a:ext cx="697272" cy="69727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06615D-46EF-4C32-9A43-4288D08336AC}">
      <dsp:nvSpPr>
        <dsp:cNvPr id="0" name=""/>
        <dsp:cNvSpPr/>
      </dsp:nvSpPr>
      <dsp:spPr>
        <a:xfrm>
          <a:off x="1290675" y="2279693"/>
          <a:ext cx="4501584" cy="12677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4172" tIns="134172" rIns="134172" bIns="134172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000" b="0" kern="1200">
              <a:solidFill>
                <a:schemeClr val="accent2">
                  <a:lumMod val="75000"/>
                </a:schemeClr>
              </a:solidFill>
            </a:rPr>
            <a:t>Key Point 2 </a:t>
          </a:r>
          <a:endParaRPr lang="en-US" sz="2000" b="0" kern="1200">
            <a:solidFill>
              <a:schemeClr val="accent2">
                <a:lumMod val="75000"/>
              </a:schemeClr>
            </a:solidFill>
          </a:endParaRPr>
        </a:p>
      </dsp:txBody>
      <dsp:txXfrm>
        <a:off x="1290675" y="2279693"/>
        <a:ext cx="4501584" cy="1267768"/>
      </dsp:txXfrm>
    </dsp:sp>
    <dsp:sp modelId="{EA791A37-5E6F-4B94-A071-976D84DC3658}">
      <dsp:nvSpPr>
        <dsp:cNvPr id="0" name=""/>
        <dsp:cNvSpPr/>
      </dsp:nvSpPr>
      <dsp:spPr>
        <a:xfrm>
          <a:off x="5209635" y="2201459"/>
          <a:ext cx="4734918" cy="12677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4172" tIns="134172" rIns="134172" bIns="134172" numCol="1" spcCol="1270" anchor="ctr" anchorCtr="0">
          <a:noAutofit/>
        </a:bodyPr>
        <a:lstStyle/>
        <a:p>
          <a:pPr marL="0" lvl="0" indent="0" algn="l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800" b="0" kern="1200">
              <a:solidFill>
                <a:schemeClr val="accent2">
                  <a:lumMod val="50000"/>
                </a:schemeClr>
              </a:solidFill>
            </a:rPr>
            <a:t>Challenges of Creativity in I</a:t>
          </a:r>
          <a:r>
            <a:rPr lang="en-US" altLang="zh-TW" sz="2800" b="0" kern="1200">
              <a:solidFill>
                <a:schemeClr val="accent2">
                  <a:lumMod val="50000"/>
                </a:schemeClr>
              </a:solidFill>
            </a:rPr>
            <a:t>T</a:t>
          </a:r>
        </a:p>
        <a:p>
          <a:pPr marL="0" lvl="0" indent="0" algn="l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600" b="0" kern="1200">
              <a:solidFill>
                <a:schemeClr val="accent2">
                  <a:lumMod val="50000"/>
                </a:schemeClr>
              </a:solidFill>
            </a:rPr>
            <a:t>(</a:t>
          </a:r>
          <a:r>
            <a:rPr lang="en-AU" sz="1600" b="0" kern="1200">
              <a:solidFill>
                <a:schemeClr val="accent2">
                  <a:lumMod val="50000"/>
                </a:schemeClr>
              </a:solidFill>
            </a:rPr>
            <a:t>Zhou et al.</a:t>
          </a:r>
          <a:r>
            <a:rPr lang="en-US" altLang="zh-TW" sz="1600" b="0" kern="1200">
              <a:solidFill>
                <a:schemeClr val="accent2">
                  <a:lumMod val="50000"/>
                </a:schemeClr>
              </a:solidFill>
            </a:rPr>
            <a:t>,</a:t>
          </a:r>
          <a:r>
            <a:rPr lang="en-AU" sz="1600" b="0" kern="1200">
              <a:solidFill>
                <a:schemeClr val="accent2">
                  <a:lumMod val="50000"/>
                </a:schemeClr>
              </a:solidFill>
            </a:rPr>
            <a:t> 2014)</a:t>
          </a:r>
        </a:p>
      </dsp:txBody>
      <dsp:txXfrm>
        <a:off x="5209635" y="2201459"/>
        <a:ext cx="4734918" cy="126776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396650-2511-4693-994B-2D1DF8D43C94}">
      <dsp:nvSpPr>
        <dsp:cNvPr id="0" name=""/>
        <dsp:cNvSpPr/>
      </dsp:nvSpPr>
      <dsp:spPr>
        <a:xfrm>
          <a:off x="994707" y="555588"/>
          <a:ext cx="1589625" cy="158962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D35439F-9CFC-47D8-A55F-1B986037762E}">
      <dsp:nvSpPr>
        <dsp:cNvPr id="0" name=""/>
        <dsp:cNvSpPr/>
      </dsp:nvSpPr>
      <dsp:spPr>
        <a:xfrm>
          <a:off x="23270" y="2567189"/>
          <a:ext cx="3532500" cy="8013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solidFill>
                <a:schemeClr val="accent2">
                  <a:lumMod val="50000"/>
                </a:schemeClr>
              </a:solidFill>
            </a:rPr>
            <a:t>Preventing</a:t>
          </a:r>
          <a:r>
            <a:rPr lang="en-AU" sz="2400" kern="1200">
              <a:solidFill>
                <a:schemeClr val="accent2">
                  <a:lumMod val="50000"/>
                </a:schemeClr>
              </a:solidFill>
            </a:rPr>
            <a:t> errors</a:t>
          </a:r>
          <a:r>
            <a:rPr lang="zh-TW" sz="2400" kern="1200">
              <a:solidFill>
                <a:schemeClr val="accent2">
                  <a:lumMod val="50000"/>
                </a:schemeClr>
              </a:solidFill>
            </a:rPr>
            <a:t> </a:t>
          </a:r>
          <a:endParaRPr lang="en-AU" altLang="zh-TW" sz="2400" kern="1200">
            <a:solidFill>
              <a:schemeClr val="accent2">
                <a:lumMod val="50000"/>
              </a:schemeClr>
            </a:solidFill>
          </a:endParaRPr>
        </a:p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000" kern="1200">
              <a:solidFill>
                <a:schemeClr val="accent2">
                  <a:lumMod val="75000"/>
                </a:schemeClr>
              </a:solidFill>
            </a:rPr>
            <a:t>d</a:t>
          </a:r>
          <a:r>
            <a:rPr lang="en-AU" sz="2000" kern="1200">
              <a:solidFill>
                <a:schemeClr val="accent2">
                  <a:lumMod val="75000"/>
                </a:schemeClr>
              </a:solidFill>
            </a:rPr>
            <a:t>uring information transformation</a:t>
          </a:r>
          <a:endParaRPr lang="en-US" sz="2000" kern="1200">
            <a:solidFill>
              <a:schemeClr val="accent2">
                <a:lumMod val="75000"/>
              </a:schemeClr>
            </a:solidFill>
          </a:endParaRPr>
        </a:p>
      </dsp:txBody>
      <dsp:txXfrm>
        <a:off x="23270" y="2567189"/>
        <a:ext cx="3532500" cy="801342"/>
      </dsp:txXfrm>
    </dsp:sp>
    <dsp:sp modelId="{9F6641D8-4540-45B4-81B7-287A92EE1666}">
      <dsp:nvSpPr>
        <dsp:cNvPr id="0" name=""/>
        <dsp:cNvSpPr/>
      </dsp:nvSpPr>
      <dsp:spPr>
        <a:xfrm>
          <a:off x="5145395" y="555588"/>
          <a:ext cx="1589625" cy="158962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25D296-AF79-47DE-A14F-E9BA2CE67C3A}">
      <dsp:nvSpPr>
        <dsp:cNvPr id="0" name=""/>
        <dsp:cNvSpPr/>
      </dsp:nvSpPr>
      <dsp:spPr>
        <a:xfrm>
          <a:off x="4173957" y="2567189"/>
          <a:ext cx="3532500" cy="8013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solidFill>
                <a:schemeClr val="accent2">
                  <a:lumMod val="50000"/>
                </a:schemeClr>
              </a:solidFill>
            </a:rPr>
            <a:t>Communication</a:t>
          </a:r>
          <a:r>
            <a:rPr lang="zh-TW" sz="2200" kern="1200"/>
            <a:t>  </a:t>
          </a:r>
          <a:endParaRPr lang="en-AU" altLang="zh-TW" sz="2200" kern="1200"/>
        </a:p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200" kern="1200">
              <a:solidFill>
                <a:schemeClr val="accent2">
                  <a:lumMod val="75000"/>
                </a:schemeClr>
              </a:solidFill>
            </a:rPr>
            <a:t>b</a:t>
          </a:r>
          <a:r>
            <a:rPr lang="en-US" sz="2200" kern="1200">
              <a:solidFill>
                <a:schemeClr val="accent2">
                  <a:lumMod val="75000"/>
                </a:schemeClr>
              </a:solidFill>
            </a:rPr>
            <a:t>etween</a:t>
          </a:r>
          <a:r>
            <a:rPr lang="zh-TW" sz="2200" kern="1200">
              <a:solidFill>
                <a:schemeClr val="accent2">
                  <a:lumMod val="75000"/>
                </a:schemeClr>
              </a:solidFill>
            </a:rPr>
            <a:t> </a:t>
          </a:r>
          <a:r>
            <a:rPr lang="en-AU" sz="2200" kern="1200">
              <a:solidFill>
                <a:schemeClr val="accent2">
                  <a:lumMod val="75000"/>
                </a:schemeClr>
              </a:solidFill>
            </a:rPr>
            <a:t>different departments</a:t>
          </a:r>
          <a:endParaRPr lang="en-US" sz="2200" kern="1200">
            <a:solidFill>
              <a:schemeClr val="accent2">
                <a:lumMod val="75000"/>
              </a:schemeClr>
            </a:solidFill>
          </a:endParaRPr>
        </a:p>
      </dsp:txBody>
      <dsp:txXfrm>
        <a:off x="4173957" y="2567189"/>
        <a:ext cx="3532500" cy="80134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4FE278-4148-4B87-8A72-53676268F24F}">
      <dsp:nvSpPr>
        <dsp:cNvPr id="0" name=""/>
        <dsp:cNvSpPr/>
      </dsp:nvSpPr>
      <dsp:spPr>
        <a:xfrm>
          <a:off x="1294821" y="87321"/>
          <a:ext cx="1385138" cy="138513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BD78B64-F630-4E1A-8C6B-95C4BCDDBA99}">
      <dsp:nvSpPr>
        <dsp:cNvPr id="0" name=""/>
        <dsp:cNvSpPr/>
      </dsp:nvSpPr>
      <dsp:spPr>
        <a:xfrm>
          <a:off x="8621" y="1605533"/>
          <a:ext cx="3957537" cy="5936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600" kern="1200">
              <a:solidFill>
                <a:schemeClr val="accent2">
                  <a:lumMod val="50000"/>
                </a:schemeClr>
              </a:solidFill>
            </a:rPr>
            <a:t>Challenge</a:t>
          </a:r>
        </a:p>
      </dsp:txBody>
      <dsp:txXfrm>
        <a:off x="8621" y="1605533"/>
        <a:ext cx="3957537" cy="593630"/>
      </dsp:txXfrm>
    </dsp:sp>
    <dsp:sp modelId="{B5A0A293-0EBB-4969-ADD8-E32C5BE616E4}">
      <dsp:nvSpPr>
        <dsp:cNvPr id="0" name=""/>
        <dsp:cNvSpPr/>
      </dsp:nvSpPr>
      <dsp:spPr>
        <a:xfrm>
          <a:off x="8621" y="2261058"/>
          <a:ext cx="3957537" cy="9209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700" kern="1200">
              <a:solidFill>
                <a:schemeClr val="accent2">
                  <a:lumMod val="50000"/>
                </a:schemeClr>
              </a:solidFill>
            </a:rPr>
            <a:t>1.</a:t>
          </a:r>
          <a:r>
            <a:rPr lang="zh-TW" altLang="en-US" sz="1700" kern="1200">
              <a:solidFill>
                <a:schemeClr val="accent2">
                  <a:lumMod val="50000"/>
                </a:schemeClr>
              </a:solidFill>
            </a:rPr>
            <a:t> </a:t>
          </a:r>
          <a:r>
            <a:rPr lang="en-US" sz="1700" kern="1200">
              <a:solidFill>
                <a:schemeClr val="accent2">
                  <a:lumMod val="50000"/>
                </a:schemeClr>
              </a:solidFill>
            </a:rPr>
            <a:t>D</a:t>
          </a:r>
          <a:r>
            <a:rPr lang="en-AU" sz="1700" kern="1200">
              <a:solidFill>
                <a:schemeClr val="accent2">
                  <a:lumMod val="50000"/>
                </a:schemeClr>
              </a:solidFill>
            </a:rPr>
            <a:t>deviations from project instructions</a:t>
          </a:r>
          <a:r>
            <a:rPr lang="zh-TW" altLang="en-US" sz="1700" kern="1200">
              <a:solidFill>
                <a:schemeClr val="accent2">
                  <a:lumMod val="50000"/>
                </a:schemeClr>
              </a:solidFill>
            </a:rPr>
            <a:t> </a:t>
          </a:r>
          <a:endParaRPr lang="en-AU" altLang="zh-TW" sz="1700" kern="1200">
            <a:solidFill>
              <a:schemeClr val="accent2">
                <a:lumMod val="50000"/>
              </a:schemeClr>
            </a:solidFill>
          </a:endParaRP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400" b="1" kern="1200">
              <a:solidFill>
                <a:schemeClr val="accent2">
                  <a:lumMod val="50000"/>
                </a:schemeClr>
              </a:solidFill>
              <a:latin typeface="+mn-lt"/>
            </a:rPr>
            <a:t>(</a:t>
          </a:r>
          <a:r>
            <a:rPr lang="en-AU" sz="1400" b="1" kern="1200">
              <a:solidFill>
                <a:schemeClr val="accent2">
                  <a:lumMod val="50000"/>
                </a:schemeClr>
              </a:solidFill>
              <a:latin typeface="+mn-lt"/>
            </a:rPr>
            <a:t>Zhou et al. </a:t>
          </a:r>
          <a:r>
            <a:rPr lang="en-US" altLang="zh-TW" sz="1400" b="1" kern="1200">
              <a:solidFill>
                <a:schemeClr val="accent2">
                  <a:lumMod val="50000"/>
                </a:schemeClr>
              </a:solidFill>
              <a:latin typeface="+mn-lt"/>
            </a:rPr>
            <a:t>,</a:t>
          </a:r>
          <a:r>
            <a:rPr lang="zh-TW" altLang="en-US" sz="1400" b="1" kern="1200">
              <a:solidFill>
                <a:schemeClr val="accent2">
                  <a:lumMod val="50000"/>
                </a:schemeClr>
              </a:solidFill>
              <a:latin typeface="+mn-lt"/>
            </a:rPr>
            <a:t> </a:t>
          </a:r>
          <a:r>
            <a:rPr lang="en-AU" sz="1400" b="1" kern="1200">
              <a:solidFill>
                <a:schemeClr val="accent2">
                  <a:lumMod val="50000"/>
                </a:schemeClr>
              </a:solidFill>
              <a:latin typeface="+mn-lt"/>
            </a:rPr>
            <a:t>2014)</a:t>
          </a:r>
          <a:endParaRPr lang="en-AU" sz="1400" kern="1200">
            <a:solidFill>
              <a:schemeClr val="accent2">
                <a:lumMod val="50000"/>
              </a:schemeClr>
            </a:solidFill>
            <a:latin typeface="+mn-lt"/>
          </a:endParaRP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700" kern="1200">
              <a:solidFill>
                <a:schemeClr val="accent2">
                  <a:lumMod val="50000"/>
                </a:schemeClr>
              </a:solidFill>
            </a:rPr>
            <a:t>2.</a:t>
          </a:r>
          <a:r>
            <a:rPr lang="zh-TW" altLang="en-US" sz="1700" kern="1200">
              <a:solidFill>
                <a:schemeClr val="accent2">
                  <a:lumMod val="50000"/>
                </a:schemeClr>
              </a:solidFill>
            </a:rPr>
            <a:t> </a:t>
          </a:r>
          <a:r>
            <a:rPr lang="en-US" altLang="zh-TW" sz="1700" kern="1200">
              <a:solidFill>
                <a:schemeClr val="accent2">
                  <a:lumMod val="50000"/>
                </a:schemeClr>
              </a:solidFill>
            </a:rPr>
            <a:t>C</a:t>
          </a:r>
          <a:r>
            <a:rPr lang="en-AU" sz="1700" kern="1200">
              <a:solidFill>
                <a:schemeClr val="accent2">
                  <a:lumMod val="50000"/>
                </a:schemeClr>
              </a:solidFill>
            </a:rPr>
            <a:t>conflicts of ideas</a:t>
          </a:r>
          <a:endParaRPr lang="en-US" sz="1700" kern="1200">
            <a:solidFill>
              <a:schemeClr val="accent2">
                <a:lumMod val="50000"/>
              </a:schemeClr>
            </a:solidFill>
          </a:endParaRPr>
        </a:p>
      </dsp:txBody>
      <dsp:txXfrm>
        <a:off x="8621" y="2261058"/>
        <a:ext cx="3957537" cy="920991"/>
      </dsp:txXfrm>
    </dsp:sp>
    <dsp:sp modelId="{F6BA1698-4F07-4E02-B2A9-35C0BC306FC6}">
      <dsp:nvSpPr>
        <dsp:cNvPr id="0" name=""/>
        <dsp:cNvSpPr/>
      </dsp:nvSpPr>
      <dsp:spPr>
        <a:xfrm>
          <a:off x="5944927" y="87321"/>
          <a:ext cx="1385138" cy="138513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F90250A-5C4B-4CA4-90A8-6B6DB2CA6E01}">
      <dsp:nvSpPr>
        <dsp:cNvPr id="0" name=""/>
        <dsp:cNvSpPr/>
      </dsp:nvSpPr>
      <dsp:spPr>
        <a:xfrm>
          <a:off x="4658728" y="1605533"/>
          <a:ext cx="3957537" cy="5936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600" kern="1200">
              <a:solidFill>
                <a:schemeClr val="accent2">
                  <a:lumMod val="50000"/>
                </a:schemeClr>
              </a:solidFill>
            </a:rPr>
            <a:t>Solution</a:t>
          </a:r>
          <a:r>
            <a:rPr lang="zh-TW" sz="3600" kern="1200"/>
            <a:t> </a:t>
          </a:r>
          <a:endParaRPr lang="en-US" sz="3600" kern="1200"/>
        </a:p>
      </dsp:txBody>
      <dsp:txXfrm>
        <a:off x="4658728" y="1605533"/>
        <a:ext cx="3957537" cy="593630"/>
      </dsp:txXfrm>
    </dsp:sp>
    <dsp:sp modelId="{F4DE01F2-B70D-49B6-BBCC-CDA59C67BFE8}">
      <dsp:nvSpPr>
        <dsp:cNvPr id="0" name=""/>
        <dsp:cNvSpPr/>
      </dsp:nvSpPr>
      <dsp:spPr>
        <a:xfrm>
          <a:off x="4658728" y="2261058"/>
          <a:ext cx="3957537" cy="9209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890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>
              <a:solidFill>
                <a:schemeClr val="accent2">
                  <a:lumMod val="50000"/>
                </a:schemeClr>
              </a:solidFill>
            </a:rPr>
            <a:t>R</a:t>
          </a:r>
          <a:r>
            <a:rPr lang="en-AU" sz="2900" kern="1200">
              <a:solidFill>
                <a:schemeClr val="accent2">
                  <a:lumMod val="50000"/>
                </a:schemeClr>
              </a:solidFill>
            </a:rPr>
            <a:t>e</a:t>
          </a:r>
          <a:r>
            <a:rPr lang="en-US" altLang="zh-TW" sz="2900" kern="1200">
              <a:solidFill>
                <a:schemeClr val="accent2">
                  <a:lumMod val="50000"/>
                </a:schemeClr>
              </a:solidFill>
            </a:rPr>
            <a:t>liable</a:t>
          </a:r>
          <a:r>
            <a:rPr lang="en-AU" sz="2900" kern="1200">
              <a:solidFill>
                <a:schemeClr val="accent2">
                  <a:lumMod val="50000"/>
                </a:schemeClr>
              </a:solidFill>
            </a:rPr>
            <a:t> and practicable system</a:t>
          </a:r>
          <a:endParaRPr lang="en-US" sz="2900" kern="1200">
            <a:solidFill>
              <a:schemeClr val="accent2">
                <a:lumMod val="50000"/>
              </a:schemeClr>
            </a:solidFill>
          </a:endParaRPr>
        </a:p>
      </dsp:txBody>
      <dsp:txXfrm>
        <a:off x="4658728" y="2261058"/>
        <a:ext cx="3957537" cy="920991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237502-21E0-457C-AE7F-42F1EB7B3E8D}">
      <dsp:nvSpPr>
        <dsp:cNvPr id="0" name=""/>
        <dsp:cNvSpPr/>
      </dsp:nvSpPr>
      <dsp:spPr>
        <a:xfrm>
          <a:off x="0" y="1627"/>
          <a:ext cx="536447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D280D0-5E13-4EE8-9E6A-4D24F977375A}">
      <dsp:nvSpPr>
        <dsp:cNvPr id="0" name=""/>
        <dsp:cNvSpPr/>
      </dsp:nvSpPr>
      <dsp:spPr>
        <a:xfrm>
          <a:off x="0" y="1627"/>
          <a:ext cx="5364479" cy="11102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70" tIns="140970" rIns="140970" bIns="140970" numCol="1" spcCol="1270" anchor="t" anchorCtr="0">
          <a:noAutofit/>
        </a:bodyPr>
        <a:lstStyle/>
        <a:p>
          <a:pPr marL="0" lvl="0" indent="0" algn="l" defTabSz="1644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700" kern="1200"/>
            <a:t>Leadership Goal</a:t>
          </a:r>
          <a:endParaRPr lang="en-US" sz="3700" kern="1200"/>
        </a:p>
      </dsp:txBody>
      <dsp:txXfrm>
        <a:off x="0" y="1627"/>
        <a:ext cx="5364479" cy="1110280"/>
      </dsp:txXfrm>
    </dsp:sp>
    <dsp:sp modelId="{66FFFFBE-C87D-4CAD-A18A-959BE1259FA0}">
      <dsp:nvSpPr>
        <dsp:cNvPr id="0" name=""/>
        <dsp:cNvSpPr/>
      </dsp:nvSpPr>
      <dsp:spPr>
        <a:xfrm>
          <a:off x="0" y="1111907"/>
          <a:ext cx="536447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E9D01B-AB13-4502-8034-3601FAE41B6D}">
      <dsp:nvSpPr>
        <dsp:cNvPr id="0" name=""/>
        <dsp:cNvSpPr/>
      </dsp:nvSpPr>
      <dsp:spPr>
        <a:xfrm>
          <a:off x="0" y="1111907"/>
          <a:ext cx="5364479" cy="11102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70" tIns="140970" rIns="140970" bIns="140970" numCol="1" spcCol="1270" anchor="t" anchorCtr="0">
          <a:noAutofit/>
        </a:bodyPr>
        <a:lstStyle/>
        <a:p>
          <a:pPr marL="0" lvl="0" indent="0" algn="l" defTabSz="1644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700" kern="1200"/>
            <a:t>Qualities of a good leader.</a:t>
          </a:r>
          <a:endParaRPr lang="en-US" sz="3700" kern="1200"/>
        </a:p>
      </dsp:txBody>
      <dsp:txXfrm>
        <a:off x="0" y="1111907"/>
        <a:ext cx="5364479" cy="1110280"/>
      </dsp:txXfrm>
    </dsp:sp>
    <dsp:sp modelId="{874F8EDB-A7CB-469A-B35A-3DE61BE765BF}">
      <dsp:nvSpPr>
        <dsp:cNvPr id="0" name=""/>
        <dsp:cNvSpPr/>
      </dsp:nvSpPr>
      <dsp:spPr>
        <a:xfrm>
          <a:off x="0" y="2222188"/>
          <a:ext cx="536447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BE3B79-1650-40DD-A4B9-BA4664158C64}">
      <dsp:nvSpPr>
        <dsp:cNvPr id="0" name=""/>
        <dsp:cNvSpPr/>
      </dsp:nvSpPr>
      <dsp:spPr>
        <a:xfrm>
          <a:off x="0" y="2222188"/>
          <a:ext cx="5364479" cy="11102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70" tIns="140970" rIns="140970" bIns="140970" numCol="1" spcCol="1270" anchor="t" anchorCtr="0">
          <a:noAutofit/>
        </a:bodyPr>
        <a:lstStyle/>
        <a:p>
          <a:pPr marL="0" lvl="0" indent="0" algn="l" defTabSz="1644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700" kern="1200"/>
            <a:t>Goals for today</a:t>
          </a:r>
          <a:endParaRPr lang="en-US" sz="3700" kern="1200"/>
        </a:p>
      </dsp:txBody>
      <dsp:txXfrm>
        <a:off x="0" y="2222188"/>
        <a:ext cx="5364479" cy="111028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4">
  <dgm:title val=""/>
  <dgm:desc val=""/>
  <dgm:catLst>
    <dgm:cat type="relationship" pri="26000"/>
    <dgm:cat type="cycle" pri="13000"/>
    <dgm:cat type="matrix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cycleMatrixDiagram">
    <dgm:varLst>
      <dgm:chMax val="1"/>
      <dgm:dir/>
      <dgm:animLvl val="lvl"/>
      <dgm:resizeHandles val="exact"/>
    </dgm:varLst>
    <dgm:alg type="composite">
      <dgm:param type="ar" val="1.3"/>
    </dgm:alg>
    <dgm:shape xmlns:r="http://schemas.openxmlformats.org/officeDocument/2006/relationships" r:blip="">
      <dgm:adjLst/>
    </dgm:shape>
    <dgm:presOf/>
    <dgm:constrLst>
      <dgm:constr type="w" for="ch" forName="children" refType="w"/>
      <dgm:constr type="h" for="ch" forName="children" refType="w" refFor="ch" refForName="children" fact="0.77"/>
      <dgm:constr type="ctrX" for="ch" forName="children" refType="w" fact="0.5"/>
      <dgm:constr type="ctrY" for="ch" forName="children" refType="h" fact="0.5"/>
      <dgm:constr type="w" for="ch" forName="circle" refType="w"/>
      <dgm:constr type="h" for="ch" forName="circle" refType="h"/>
      <dgm:constr type="ctrX" for="ch" forName="circle" refType="w" fact="0.5"/>
      <dgm:constr type="ctrY" for="ch" forName="circle" refType="h" fact="0.5"/>
      <dgm:constr type="w" for="ch" forName="center1" refType="w" fact="0.115"/>
      <dgm:constr type="h" for="ch" forName="center1" refType="w" fact="0.1"/>
      <dgm:constr type="ctrX" for="ch" forName="center1" refType="w" fact="0.5"/>
      <dgm:constr type="ctrY" for="ch" forName="center1" refType="h" fact="0.475"/>
      <dgm:constr type="w" for="ch" forName="center2" refType="w" fact="0.115"/>
      <dgm:constr type="h" for="ch" forName="center2" refType="w" fact="0.1"/>
      <dgm:constr type="ctrX" for="ch" forName="center2" refType="w" fact="0.5"/>
      <dgm:constr type="ctrY" for="ch" forName="center2" refType="h" fact="0.525"/>
    </dgm:constrLst>
    <dgm:ruleLst/>
    <dgm:choose name="Name0">
      <dgm:if name="Name1" axis="ch" ptType="node" func="cnt" op="gte" val="1">
        <dgm:layoutNode name="children">
          <dgm:alg type="composite">
            <dgm:param type="ar" val="1.3"/>
          </dgm:alg>
          <dgm:shape xmlns:r="http://schemas.openxmlformats.org/officeDocument/2006/relationships" r:blip="">
            <dgm:adjLst/>
          </dgm:shape>
          <dgm:presOf/>
          <dgm:choose name="Name2">
            <dgm:if name="Name3" func="var" arg="dir" op="equ" val="norm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l" for="ch" forName="child1group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r" for="ch" forName="child2group" refType="w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r" for="ch" forName="child3group" refType="w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l" for="ch" forName="child4group"/>
              </dgm:constrLst>
            </dgm:if>
            <dgm:else name="Name4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r" for="ch" forName="child1group" refType="w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l" for="ch" forName="child2group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l" for="ch" forName="child3group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r" for="ch" forName="child4group" refType="w"/>
              </dgm:constrLst>
            </dgm:else>
          </dgm:choose>
          <dgm:ruleLst/>
          <dgm:choose name="Name5">
            <dgm:if name="Name6" axis="ch ch" ptType="node node" st="1 1" cnt="1 0" func="cnt" op="gte" val="1">
              <dgm:layoutNode name="child1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7">
                  <dgm:if name="Name8" func="var" arg="dir" op="equ" val="norm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l" for="ch" forName="child1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l" for="ch" forName="child1Text"/>
                    </dgm:constrLst>
                  </dgm:if>
                  <dgm:else name="Name9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r" for="ch" forName="child1" refType="w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r" for="ch" forName="child1Text" refType="w"/>
                    </dgm:constrLst>
                  </dgm:else>
                </dgm:choose>
                <dgm:ruleLst/>
                <dgm:layoutNode name="child1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1 1" cnt="1 0"/>
                  <dgm:constrLst/>
                  <dgm:ruleLst/>
                </dgm:layoutNode>
                <dgm:layoutNode name="child1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1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0"/>
          </dgm:choose>
          <dgm:choose name="Name11">
            <dgm:if name="Name12" axis="ch ch" ptType="node node" st="2 1" cnt="1 0" func="cnt" op="gte" val="1">
              <dgm:layoutNode name="child2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choose name="Name13">
                  <dgm:if name="Name14" func="var" arg="dir" op="equ" val="norm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r" for="ch" forName="child2" refType="w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r" for="ch" forName="child2Text" refType="w"/>
                    </dgm:constrLst>
                  </dgm:if>
                  <dgm:else name="Name15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l" for="ch" forName="child2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l" for="ch" forName="child2Text"/>
                    </dgm:constrLst>
                  </dgm:else>
                </dgm:choose>
                <dgm:ruleLst/>
                <dgm:layoutNode name="child2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2 1" cnt="1 0"/>
                  <dgm:constrLst/>
                  <dgm:ruleLst/>
                </dgm:layoutNode>
                <dgm:layoutNode name="child2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2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6"/>
          </dgm:choose>
          <dgm:choose name="Name17">
            <dgm:if name="Name18" axis="ch ch" ptType="node node" st="3 1" cnt="1 0" func="cnt" op="gte" val="1">
              <dgm:layoutNode name="child3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19">
                  <dgm:if name="Name20" func="var" arg="dir" op="equ" val="norm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r" for="ch" forName="child3" refType="w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r" for="ch" forName="child3Text" refType="w"/>
                    </dgm:constrLst>
                  </dgm:if>
                  <dgm:else name="Name21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l" for="ch" forName="child3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l" for="ch" forName="child3Text"/>
                    </dgm:constrLst>
                  </dgm:else>
                </dgm:choose>
                <dgm:ruleLst/>
                <dgm:layoutNode name="child3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3 1" cnt="1 0"/>
                  <dgm:constrLst/>
                  <dgm:ruleLst/>
                </dgm:layoutNode>
                <dgm:layoutNode name="child3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3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2"/>
          </dgm:choose>
          <dgm:choose name="Name23">
            <dgm:if name="Name24" axis="ch ch" ptType="node node" st="4 1" cnt="1 0" func="cnt" op="gte" val="1">
              <dgm:layoutNode name="child4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25">
                  <dgm:if name="Name26" func="var" arg="dir" op="equ" val="norm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l" for="ch" forName="child4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l" for="ch" forName="child4Text"/>
                    </dgm:constrLst>
                  </dgm:if>
                  <dgm:else name="Name27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r" for="ch" forName="child4" refType="w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r" for="ch" forName="child4Text" refType="w"/>
                    </dgm:constrLst>
                  </dgm:else>
                </dgm:choose>
                <dgm:ruleLst/>
                <dgm:layoutNode name="child4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4 1" cnt="1 0"/>
                  <dgm:constrLst/>
                  <dgm:ruleLst/>
                </dgm:layoutNode>
                <dgm:layoutNode name="child4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4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8"/>
          </dgm:choose>
          <dgm:layoutNode name="child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ircle">
          <dgm:alg type="composite">
            <dgm:param type="ar" val="1"/>
          </dgm:alg>
          <dgm:shape xmlns:r="http://schemas.openxmlformats.org/officeDocument/2006/relationships" r:blip="">
            <dgm:adjLst/>
          </dgm:shape>
          <dgm:presOf/>
          <dgm:choose name="Name29">
            <dgm:if name="Name30" func="var" arg="dir" op="equ" val="norm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r" for="ch" forName="quadrant1" refType="w" fact="0.5"/>
                <dgm:constr type="rOff" for="ch" forName="quadrant1" refType="w" fact="-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l" for="ch" forName="quadrant2" refType="w" fact="0.5"/>
                <dgm:constr type="lOff" for="ch" forName="quadrant2" refType="w" fact="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l" for="ch" forName="quadrant3" refType="w" fact="0.5"/>
                <dgm:constr type="lOff" for="ch" forName="quadrant3" refType="w" fact="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r" for="ch" forName="quadrant4" refType="w" fact="0.5"/>
                <dgm:constr type="rOff" for="ch" forName="quadrant4" refType="w" fact="-0.01"/>
              </dgm:constrLst>
            </dgm:if>
            <dgm:else name="Name31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l" for="ch" forName="quadrant1" refType="w" fact="0.5"/>
                <dgm:constr type="lOff" for="ch" forName="quadrant1" refType="w" fact="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r" for="ch" forName="quadrant2" refType="w" fact="0.5"/>
                <dgm:constr type="rOff" for="ch" forName="quadrant2" refType="w" fact="-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r" for="ch" forName="quadrant3" refType="w" fact="0.5"/>
                <dgm:constr type="rOff" for="ch" forName="quadrant3" refType="w" fact="-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l" for="ch" forName="quadrant4" refType="w" fact="0.5"/>
                <dgm:constr type="lOff" for="ch" forName="quadrant4" refType="w" fact="0.01"/>
              </dgm:constrLst>
            </dgm:else>
          </dgm:choose>
          <dgm:ruleLst/>
          <dgm:layoutNode name="quadrant1" styleLbl="node1">
            <dgm:varLst>
              <dgm:chMax val="1"/>
              <dgm:bulletEnabled val="1"/>
            </dgm:varLst>
            <dgm:alg type="tx"/>
            <dgm:choose name="Name32">
              <dgm:if name="Name33" func="var" arg="dir" op="equ" val="norm">
                <dgm:shape xmlns:r="http://schemas.openxmlformats.org/officeDocument/2006/relationships" type="pieWedge" r:blip="">
                  <dgm:adjLst/>
                </dgm:shape>
              </dgm:if>
              <dgm:else name="Name34">
                <dgm:shape xmlns:r="http://schemas.openxmlformats.org/officeDocument/2006/relationships" rot="90" type="pieWedge" r:blip="">
                  <dgm:adjLst/>
                </dgm:shape>
              </dgm:else>
            </dgm:choose>
            <dgm:presOf axis="ch" ptType="node" cnt="1"/>
            <dgm:constrLst/>
            <dgm:ruleLst>
              <dgm:rule type="primFontSz" val="5" fact="NaN" max="NaN"/>
            </dgm:ruleLst>
          </dgm:layoutNode>
          <dgm:layoutNode name="quadrant2" styleLbl="node1">
            <dgm:varLst>
              <dgm:chMax val="1"/>
              <dgm:bulletEnabled val="1"/>
            </dgm:varLst>
            <dgm:alg type="tx"/>
            <dgm:choose name="Name35">
              <dgm:if name="Name36" func="var" arg="dir" op="equ" val="norm">
                <dgm:shape xmlns:r="http://schemas.openxmlformats.org/officeDocument/2006/relationships" rot="90" type="pieWedge" r:blip="">
                  <dgm:adjLst/>
                </dgm:shape>
              </dgm:if>
              <dgm:else name="Name37">
                <dgm:shape xmlns:r="http://schemas.openxmlformats.org/officeDocument/2006/relationships" type="pieWedge" r:blip="">
                  <dgm:adjLst/>
                </dgm:shape>
              </dgm:else>
            </dgm:choose>
            <dgm:presOf axis="ch" ptType="node" st="2" cnt="1"/>
            <dgm:constrLst/>
            <dgm:ruleLst>
              <dgm:rule type="primFontSz" val="5" fact="NaN" max="NaN"/>
            </dgm:ruleLst>
          </dgm:layoutNode>
          <dgm:layoutNode name="quadrant3" styleLbl="node1">
            <dgm:varLst>
              <dgm:chMax val="1"/>
              <dgm:bulletEnabled val="1"/>
            </dgm:varLst>
            <dgm:alg type="tx"/>
            <dgm:choose name="Name38">
              <dgm:if name="Name39" func="var" arg="dir" op="equ" val="norm">
                <dgm:shape xmlns:r="http://schemas.openxmlformats.org/officeDocument/2006/relationships" rot="180" type="pieWedge" r:blip="">
                  <dgm:adjLst/>
                </dgm:shape>
              </dgm:if>
              <dgm:else name="Name40">
                <dgm:shape xmlns:r="http://schemas.openxmlformats.org/officeDocument/2006/relationships" rot="270" type="pieWedge" r:blip="">
                  <dgm:adjLst/>
                </dgm:shape>
              </dgm:else>
            </dgm:choose>
            <dgm:presOf axis="ch" ptType="node" st="3" cnt="1"/>
            <dgm:constrLst/>
            <dgm:ruleLst>
              <dgm:rule type="primFontSz" val="5" fact="NaN" max="NaN"/>
            </dgm:ruleLst>
          </dgm:layoutNode>
          <dgm:layoutNode name="quadrant4" styleLbl="node1">
            <dgm:varLst>
              <dgm:chMax val="1"/>
              <dgm:bulletEnabled val="1"/>
            </dgm:varLst>
            <dgm:alg type="tx"/>
            <dgm:choose name="Name41">
              <dgm:if name="Name42" func="var" arg="dir" op="equ" val="norm">
                <dgm:shape xmlns:r="http://schemas.openxmlformats.org/officeDocument/2006/relationships" rot="270" type="pieWedge" r:blip="">
                  <dgm:adjLst/>
                </dgm:shape>
              </dgm:if>
              <dgm:else name="Name43">
                <dgm:shape xmlns:r="http://schemas.openxmlformats.org/officeDocument/2006/relationships" rot="180" type="pieWedge" r:blip="">
                  <dgm:adjLst/>
                </dgm:shape>
              </dgm:else>
            </dgm:choose>
            <dgm:presOf axis="ch" ptType="node" st="4" cnt="1"/>
            <dgm:constrLst/>
            <dgm:ruleLst>
              <dgm:rule type="primFontSz" val="5" fact="NaN" max="NaN"/>
            </dgm:ruleLst>
          </dgm:layoutNode>
          <dgm:layoutNode name="quadrant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enter1" styleLbl="fgShp">
          <dgm:alg type="sp"/>
          <dgm:choose name="Name44">
            <dgm:if name="Name45" func="var" arg="dir" op="equ" val="norm">
              <dgm:shape xmlns:r="http://schemas.openxmlformats.org/officeDocument/2006/relationships" type="circularArrow" r:blip="" zOrderOff="16">
                <dgm:adjLst/>
              </dgm:shape>
            </dgm:if>
            <dgm:else name="Name46">
              <dgm:shape xmlns:r="http://schemas.openxmlformats.org/officeDocument/2006/relationships" rot="180" type="leftCircularArrow" r:blip="" zOrderOff="16">
                <dgm:adjLst/>
              </dgm:shape>
            </dgm:else>
          </dgm:choose>
          <dgm:presOf/>
          <dgm:constrLst/>
          <dgm:ruleLst/>
        </dgm:layoutNode>
        <dgm:layoutNode name="center2" styleLbl="fgShp">
          <dgm:alg type="sp"/>
          <dgm:choose name="Name47">
            <dgm:if name="Name48" func="var" arg="dir" op="equ" val="norm">
              <dgm:shape xmlns:r="http://schemas.openxmlformats.org/officeDocument/2006/relationships" rot="180" type="circularArrow" r:blip="" zOrderOff="16">
                <dgm:adjLst/>
              </dgm:shape>
            </dgm:if>
            <dgm:else name="Name49">
              <dgm:shape xmlns:r="http://schemas.openxmlformats.org/officeDocument/2006/relationships" type="leftCircularArrow" r:blip="" zOrderOff="16">
                <dgm:adjLst/>
              </dgm:shape>
            </dgm:else>
          </dgm:choose>
          <dgm:presOf/>
          <dgm:constrLst/>
          <dgm:ruleLst/>
        </dgm:layoutNode>
      </dgm:if>
      <dgm:else name="Name50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1003F3-1763-3C4D-849A-D0EFDD51317A}" type="datetimeFigureOut">
              <a:rPr lang="en-US" smtClean="0"/>
              <a:t>10/16/2023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40DC30-C3AB-4D4C-9D08-96F26DC662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0254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0DC30-C3AB-4D4C-9D08-96F26DC6629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30970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0DC30-C3AB-4D4C-9D08-96F26DC6629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8550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/>
          </a:p>
          <a:p>
            <a:pPr lvl="0">
              <a:lnSpc>
                <a:spcPct val="100000"/>
              </a:lnSpc>
              <a:defRPr cap="all"/>
            </a:pPr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Preventing</a:t>
            </a:r>
            <a:r>
              <a:rPr lang="en-AU" sz="1600">
                <a:latin typeface="Arial" panose="020B0604020202020204" pitchFamily="34" charset="0"/>
                <a:cs typeface="Arial" panose="020B0604020202020204" pitchFamily="34" charset="0"/>
              </a:rPr>
              <a:t> errors </a:t>
            </a:r>
          </a:p>
          <a:p>
            <a:pPr lvl="0">
              <a:lnSpc>
                <a:spcPct val="100000"/>
              </a:lnSpc>
              <a:defRPr cap="all"/>
            </a:pPr>
            <a:r>
              <a:rPr lang="en-AU" sz="1200">
                <a:latin typeface="Arial" panose="020B0604020202020204" pitchFamily="34" charset="0"/>
                <a:cs typeface="Arial" panose="020B0604020202020204" pitchFamily="34" charset="0"/>
              </a:rPr>
              <a:t>during information transformation</a:t>
            </a:r>
            <a:endParaRPr lang="en-US" sz="1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/>
          </a:p>
          <a:p>
            <a:endParaRPr lang="en-US"/>
          </a:p>
          <a:p>
            <a:pPr lvl="0">
              <a:lnSpc>
                <a:spcPct val="100000"/>
              </a:lnSpc>
              <a:defRPr cap="all"/>
            </a:pPr>
            <a:r>
              <a:rPr lang="en-US" altLang="zh-TW" sz="1200">
                <a:latin typeface="Arial" panose="020B0604020202020204" pitchFamily="34" charset="0"/>
                <a:cs typeface="Arial" panose="020B0604020202020204" pitchFamily="34" charset="0"/>
              </a:rPr>
              <a:t>Communication</a:t>
            </a:r>
          </a:p>
          <a:p>
            <a:pPr lvl="0">
              <a:lnSpc>
                <a:spcPct val="100000"/>
              </a:lnSpc>
              <a:defRPr cap="all"/>
            </a:pPr>
            <a:r>
              <a:rPr lang="en-US" altLang="zh-TW" sz="1200">
                <a:latin typeface="Arial" panose="020B0604020202020204" pitchFamily="34" charset="0"/>
                <a:cs typeface="Arial" panose="020B0604020202020204" pitchFamily="34" charset="0"/>
              </a:rPr>
              <a:t>Between</a:t>
            </a:r>
          </a:p>
          <a:p>
            <a:pPr lvl="0">
              <a:lnSpc>
                <a:spcPct val="100000"/>
              </a:lnSpc>
              <a:defRPr cap="all"/>
            </a:pPr>
            <a:r>
              <a:rPr lang="en-AU" sz="1200">
                <a:latin typeface="Arial" panose="020B0604020202020204" pitchFamily="34" charset="0"/>
                <a:cs typeface="Arial" panose="020B0604020202020204" pitchFamily="34" charset="0"/>
              </a:rPr>
              <a:t>different departments</a:t>
            </a:r>
            <a:endParaRPr lang="en-US" sz="1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0DC30-C3AB-4D4C-9D08-96F26DC6629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3866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0DC30-C3AB-4D4C-9D08-96F26DC6629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3007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10/16/2023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22949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10/16/2023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6395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10/16/2023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5138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10/16/2023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1377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10/16/2023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1580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10/16/2023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7859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10/16/2023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6388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10/16/2023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0327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10/16/2023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1902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10/16/2023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965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8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02AC24A9-CCB6-4F8D-B8DB-C2F3692CFA5A}" type="datetimeFigureOut">
              <a:rPr lang="en-US" smtClean="0"/>
              <a:t>10/16/2023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7343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chemeClr val="bg1"/>
          </a:solidFill>
          <a:ln w="317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10/16/2023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033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40" r:id="rId3"/>
    <p:sldLayoutId id="2147483741" r:id="rId4"/>
    <p:sldLayoutId id="2147483742" r:id="rId5"/>
    <p:sldLayoutId id="2147483743" r:id="rId6"/>
    <p:sldLayoutId id="2147483744" r:id="rId7"/>
    <p:sldLayoutId id="2147483745" r:id="rId8"/>
    <p:sldLayoutId id="2147483746" r:id="rId9"/>
    <p:sldLayoutId id="2147483747" r:id="rId10"/>
    <p:sldLayoutId id="2147483748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christinhumephoto" TargetMode="External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7" Type="http://schemas.openxmlformats.org/officeDocument/2006/relationships/image" Target="../media/image33.jpeg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02/aorn.13086" TargetMode="External"/><Relationship Id="rId7" Type="http://schemas.openxmlformats.org/officeDocument/2006/relationships/hyperlink" Target="https://doi.org/10.5465/amj.2009.43670890" TargetMode="External"/><Relationship Id="rId2" Type="http://schemas.openxmlformats.org/officeDocument/2006/relationships/hyperlink" Target="https://doi.org/10.3390/su15032740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i.org/10.3389/fpsyg.2021.646514" TargetMode="External"/><Relationship Id="rId5" Type="http://schemas.openxmlformats.org/officeDocument/2006/relationships/hyperlink" Target="https://doi.org/10.1002/job.2134" TargetMode="External"/><Relationship Id="rId4" Type="http://schemas.openxmlformats.org/officeDocument/2006/relationships/hyperlink" Target="https://doi.org/10.1111/ijtd.12130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8371/fcaptp.v4i39.241317" TargetMode="External"/><Relationship Id="rId7" Type="http://schemas.openxmlformats.org/officeDocument/2006/relationships/hyperlink" Target="https://doi.org/10.1016/j.chb.2014.09.058" TargetMode="External"/><Relationship Id="rId2" Type="http://schemas.openxmlformats.org/officeDocument/2006/relationships/hyperlink" Target="https://doi.org/10.1108/JWL-06-2020-0098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i.org/10.1145/947121.947153" TargetMode="External"/><Relationship Id="rId5" Type="http://schemas.openxmlformats.org/officeDocument/2006/relationships/hyperlink" Target="https://doi.org/10.1200/JOP.2016.013870" TargetMode="External"/><Relationship Id="rId4" Type="http://schemas.openxmlformats.org/officeDocument/2006/relationships/hyperlink" Target="https://doi.org/10.1145/2380552.2380606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photos/wD1LRb9OeEo" TargetMode="External"/><Relationship Id="rId7" Type="http://schemas.openxmlformats.org/officeDocument/2006/relationships/hyperlink" Target="https://www.istockphoto.com/photo/female-coworkers-working-together-in-small-offfice-gm1454460679-490113322?phrase=customer+support" TargetMode="External"/><Relationship Id="rId2" Type="http://schemas.openxmlformats.org/officeDocument/2006/relationships/hyperlink" Target="https://unsplash.com/photos/FWVMhUa_wbY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unsplash.com/@christinhumephoto" TargetMode="External"/><Relationship Id="rId5" Type="http://schemas.openxmlformats.org/officeDocument/2006/relationships/hyperlink" Target="https://unsplash.com/photos/Hcfwew744z4" TargetMode="External"/><Relationship Id="rId4" Type="http://schemas.openxmlformats.org/officeDocument/2006/relationships/hyperlink" Target="https://unsplash.com/photos/qo6_mo9dsYg" TargetMode="Externa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connectqutedu-my.sharepoint.com/:v:/g/personal/n11564628_qut_edu_au/EZHAlQyCsfZOrf54vIf5x2wB7_B8U4iSTkmO8RBSrnkVEg?nav=eyJyZWZlcnJhbEluZm8iOnsicmVmZXJyYWxBcHAiOiJPbmVEcml2ZUZvckJ1c2luZXNzIiwicmVmZXJyYWxBcHBQbGF0Zm9ybSI6IldlYiIsInJlZmVycmFsTW9kZSI6InZpZXciLCJyZWZlcnJhbFZpZXciOiJNeUZpbGVzTGlua0RpcmVjdCJ9fQ&amp;e=OgHlB8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073F60-C43B-2984-D667-9C5FB0D6B6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672" y="2050413"/>
            <a:ext cx="4486656" cy="1645920"/>
          </a:xfrm>
        </p:spPr>
        <p:txBody>
          <a:bodyPr>
            <a:normAutofit/>
          </a:bodyPr>
          <a:lstStyle/>
          <a:p>
            <a:r>
              <a:rPr lang="en-US" altLang="zh-TW" sz="3200"/>
              <a:t>QCD111</a:t>
            </a:r>
            <a:endParaRPr lang="en-US" sz="320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D2B354-F04F-A63E-DBF5-4B0CB90738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8615" y="4121316"/>
            <a:ext cx="3798770" cy="1961171"/>
          </a:xfrm>
        </p:spPr>
        <p:txBody>
          <a:bodyPr>
            <a:normAutofit fontScale="85000" lnSpcReduction="20000"/>
          </a:bodyPr>
          <a:lstStyle/>
          <a:p>
            <a:r>
              <a:rPr lang="en-US" altLang="zh-TW" sz="2600">
                <a:latin typeface="+mj-lt"/>
              </a:rPr>
              <a:t>Group3</a:t>
            </a:r>
          </a:p>
          <a:p>
            <a:r>
              <a:rPr lang="en-US" altLang="zh-TW" sz="2600">
                <a:latin typeface="+mj-lt"/>
              </a:rPr>
              <a:t>YI-CHEN</a:t>
            </a:r>
            <a:r>
              <a:rPr lang="zh-TW" altLang="en-US" sz="2600">
                <a:latin typeface="+mj-lt"/>
              </a:rPr>
              <a:t> </a:t>
            </a:r>
            <a:r>
              <a:rPr lang="en-US" altLang="zh-TW" sz="2600">
                <a:latin typeface="+mj-lt"/>
              </a:rPr>
              <a:t>CHEN</a:t>
            </a:r>
          </a:p>
          <a:p>
            <a:r>
              <a:rPr lang="en-US" sz="2600" err="1">
                <a:latin typeface="+mj-lt"/>
              </a:rPr>
              <a:t>Vigneshwar</a:t>
            </a:r>
            <a:r>
              <a:rPr lang="en-US" sz="2600">
                <a:latin typeface="+mj-lt"/>
              </a:rPr>
              <a:t> Reddy </a:t>
            </a:r>
            <a:r>
              <a:rPr lang="en-US" sz="2600" err="1">
                <a:latin typeface="+mj-lt"/>
              </a:rPr>
              <a:t>Madagam</a:t>
            </a:r>
            <a:endParaRPr lang="en-US" sz="2600">
              <a:latin typeface="+mj-lt"/>
            </a:endParaRPr>
          </a:p>
          <a:p>
            <a:r>
              <a:rPr lang="en-AU" sz="2600" b="0" i="0" u="none" strike="noStrike">
                <a:solidFill>
                  <a:srgbClr val="323130"/>
                </a:solidFill>
                <a:effectLst/>
                <a:latin typeface="+mj-lt"/>
              </a:rPr>
              <a:t>Patsita Patcharatipsakul</a:t>
            </a:r>
          </a:p>
          <a:p>
            <a:r>
              <a:rPr lang="en-US" altLang="zh-TW" sz="2600">
                <a:solidFill>
                  <a:srgbClr val="323130"/>
                </a:solidFill>
                <a:latin typeface="+mj-lt"/>
              </a:rPr>
              <a:t>Hao</a:t>
            </a:r>
            <a:r>
              <a:rPr lang="zh-TW" altLang="en-US" sz="2600">
                <a:solidFill>
                  <a:srgbClr val="323130"/>
                </a:solidFill>
                <a:latin typeface="+mj-lt"/>
              </a:rPr>
              <a:t> </a:t>
            </a:r>
            <a:r>
              <a:rPr lang="en-US" altLang="zh-TW" sz="2600">
                <a:solidFill>
                  <a:srgbClr val="323130"/>
                </a:solidFill>
                <a:latin typeface="+mj-lt"/>
              </a:rPr>
              <a:t>Wang</a:t>
            </a:r>
            <a:endParaRPr lang="en-US" sz="2600">
              <a:latin typeface="+mj-lt"/>
            </a:endParaRPr>
          </a:p>
          <a:p>
            <a:endParaRPr lang="en-US" sz="1800"/>
          </a:p>
        </p:txBody>
      </p:sp>
      <p:pic>
        <p:nvPicPr>
          <p:cNvPr id="6" name="Picture 5" descr="A white background with dots and lines&#10;&#10;Description automatically generated">
            <a:extLst>
              <a:ext uri="{FF2B5EF4-FFF2-40B4-BE49-F238E27FC236}">
                <a16:creationId xmlns:a16="http://schemas.microsoft.com/office/drawing/2014/main" id="{FE3DCD03-4AD7-73AE-2688-B3EAFA2CF0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180" r="25709" b="2"/>
          <a:stretch/>
        </p:blipFill>
        <p:spPr>
          <a:xfrm>
            <a:off x="6096000" y="-1249"/>
            <a:ext cx="6095999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1839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5E26EEF-DFFE-4E00-9943-B9AA453A5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AE0B830-DFA5-4F97-9A29-B965B5A51D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877" y="1121561"/>
            <a:ext cx="9930384" cy="46085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BF8823-793D-E880-A34F-C7830F9231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2287" y="1327499"/>
            <a:ext cx="8624887" cy="927328"/>
          </a:xfrm>
          <a:noFill/>
          <a:ln>
            <a:noFill/>
          </a:ln>
        </p:spPr>
        <p:txBody>
          <a:bodyPr>
            <a:normAutofit/>
          </a:bodyPr>
          <a:lstStyle/>
          <a:p>
            <a:r>
              <a:rPr lang="en-AU" b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elvetica Neue" panose="02000503000000020004" pitchFamily="2" charset="0"/>
              </a:rPr>
              <a:t>Challenges of Creativity in IT</a:t>
            </a:r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C50C325-C4FF-47D3-8628-4ED4488E3F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5200" y="958898"/>
            <a:ext cx="10259738" cy="4933902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58456AF-B822-B783-757F-920A9F0E1DF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38589529"/>
              </p:ext>
            </p:extLst>
          </p:nvPr>
        </p:nvGraphicFramePr>
        <p:xfrm>
          <a:off x="1792288" y="2460765"/>
          <a:ext cx="8624887" cy="32693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883EA5BD-1B72-F7EB-1A11-7125F1D738FE}"/>
              </a:ext>
            </a:extLst>
          </p:cNvPr>
          <p:cNvSpPr txBox="1"/>
          <p:nvPr/>
        </p:nvSpPr>
        <p:spPr>
          <a:xfrm>
            <a:off x="10834170" y="0"/>
            <a:ext cx="13578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/>
              <a:t>N11564628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5040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Writing an appointment on a paper agenda">
            <a:extLst>
              <a:ext uri="{FF2B5EF4-FFF2-40B4-BE49-F238E27FC236}">
                <a16:creationId xmlns:a16="http://schemas.microsoft.com/office/drawing/2014/main" id="{E0DDF2FF-91C1-FB17-3264-5CE8F54AF93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alphaModFix amt="70000"/>
          </a:blip>
          <a:srcRect t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3B1D9D8-E0EB-2FEA-8920-699C2FF4A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2386744"/>
            <a:ext cx="8991600" cy="1645920"/>
          </a:xfr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altLang="zh-TW" sz="3800">
                <a:solidFill>
                  <a:srgbClr val="262626"/>
                </a:solidFill>
                <a:latin typeface="+mj-lt"/>
                <a:ea typeface="+mj-ea"/>
                <a:cs typeface="+mj-cs"/>
              </a:rPr>
              <a:t>Summary of Creativity</a:t>
            </a:r>
            <a:endParaRPr lang="en-US" sz="3800">
              <a:solidFill>
                <a:srgbClr val="262626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289002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50000"/>
            <a:alpha val="83243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CEBAAEF-3E73-4D85-9A3C-E40FEAFAEE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0"/>
            <a:ext cx="7537703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Content Placeholder 10" descr="A group of people holding tools&#10;&#10;Description automatically generated">
            <a:extLst>
              <a:ext uri="{FF2B5EF4-FFF2-40B4-BE49-F238E27FC236}">
                <a16:creationId xmlns:a16="http://schemas.microsoft.com/office/drawing/2014/main" id="{D16FB042-292F-45F3-A5C3-D1780B3CFE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90190" y="2851536"/>
            <a:ext cx="4806952" cy="3204635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4F8A8E1-8BFC-4DF6-E4B2-A9D1C2D6CD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842" y="2110062"/>
            <a:ext cx="4220556" cy="2539740"/>
          </a:xfrm>
        </p:spPr>
        <p:txBody>
          <a:bodyPr vert="horz" lIns="274320" tIns="182880" rIns="274320" bIns="182880" rtlCol="0" anchor="ctr" anchorCtr="1">
            <a:normAutofit fontScale="90000"/>
          </a:bodyPr>
          <a:lstStyle/>
          <a:p>
            <a:r>
              <a:rPr lang="en-US" sz="4400">
                <a:solidFill>
                  <a:srgbClr val="262626"/>
                </a:solidFill>
              </a:rPr>
              <a:t>Soft skills</a:t>
            </a:r>
            <a:br>
              <a:rPr lang="en-US" sz="4400">
                <a:solidFill>
                  <a:srgbClr val="262626"/>
                </a:solidFill>
              </a:rPr>
            </a:br>
            <a:br>
              <a:rPr lang="en-US" sz="4000"/>
            </a:br>
            <a:r>
              <a:rPr lang="en-US" sz="1600">
                <a:solidFill>
                  <a:srgbClr val="262626"/>
                </a:solidFill>
              </a:rPr>
              <a:t>   </a:t>
            </a:r>
            <a:br>
              <a:rPr lang="en-US" sz="1600">
                <a:solidFill>
                  <a:srgbClr val="262626"/>
                </a:solidFill>
              </a:rPr>
            </a:br>
            <a:r>
              <a:rPr lang="en-US" sz="2000" err="1">
                <a:solidFill>
                  <a:srgbClr val="262626"/>
                </a:solidFill>
              </a:rPr>
              <a:t>Patsita</a:t>
            </a:r>
            <a:r>
              <a:rPr lang="en-US" sz="2000">
                <a:solidFill>
                  <a:srgbClr val="262626"/>
                </a:solidFill>
              </a:rPr>
              <a:t> </a:t>
            </a:r>
            <a:r>
              <a:rPr lang="en-US" sz="2000" err="1">
                <a:solidFill>
                  <a:srgbClr val="262626"/>
                </a:solidFill>
              </a:rPr>
              <a:t>Patcharatipsakul</a:t>
            </a:r>
            <a:br>
              <a:rPr lang="en-US" sz="1600">
                <a:solidFill>
                  <a:srgbClr val="262626"/>
                </a:solidFill>
              </a:rPr>
            </a:br>
            <a:r>
              <a:rPr lang="en-US" sz="2000">
                <a:solidFill>
                  <a:srgbClr val="262626"/>
                </a:solidFill>
              </a:rPr>
              <a:t>N11499630</a:t>
            </a:r>
            <a:r>
              <a:rPr lang="en-US" sz="4000">
                <a:solidFill>
                  <a:srgbClr val="262626"/>
                </a:solidFill>
              </a:rPr>
              <a:t> 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EFD582E-4260-939D-4A42-68EBFA515399}"/>
              </a:ext>
            </a:extLst>
          </p:cNvPr>
          <p:cNvSpPr txBox="1"/>
          <p:nvPr/>
        </p:nvSpPr>
        <p:spPr>
          <a:xfrm>
            <a:off x="5595817" y="508376"/>
            <a:ext cx="58538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/>
              <a:t>Personality traits and Interpersonal abilities</a:t>
            </a:r>
          </a:p>
          <a:p>
            <a:endParaRPr lang="en-AU" sz="2400"/>
          </a:p>
        </p:txBody>
      </p:sp>
      <p:sp>
        <p:nvSpPr>
          <p:cNvPr id="22" name="Down Arrow 21">
            <a:extLst>
              <a:ext uri="{FF2B5EF4-FFF2-40B4-BE49-F238E27FC236}">
                <a16:creationId xmlns:a16="http://schemas.microsoft.com/office/drawing/2014/main" id="{82877F27-46DD-848B-9471-A8EBACEDF11C}"/>
              </a:ext>
            </a:extLst>
          </p:cNvPr>
          <p:cNvSpPr/>
          <p:nvPr/>
        </p:nvSpPr>
        <p:spPr>
          <a:xfrm>
            <a:off x="8455123" y="1189009"/>
            <a:ext cx="277089" cy="461665"/>
          </a:xfrm>
          <a:prstGeom prst="downArrow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7B246E0-ED58-1AAE-1DED-8C8E1D127A25}"/>
              </a:ext>
            </a:extLst>
          </p:cNvPr>
          <p:cNvSpPr txBox="1"/>
          <p:nvPr/>
        </p:nvSpPr>
        <p:spPr>
          <a:xfrm>
            <a:off x="5876648" y="1874782"/>
            <a:ext cx="52389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/>
              <a:t>Defined as as </a:t>
            </a:r>
            <a:r>
              <a:rPr lang="en-US" sz="2400"/>
              <a:t>“Individual’s Relationship”</a:t>
            </a:r>
            <a:endParaRPr lang="en-AU" sz="2400"/>
          </a:p>
        </p:txBody>
      </p:sp>
    </p:spTree>
    <p:extLst>
      <p:ext uri="{BB962C8B-B14F-4D97-AF65-F5344CB8AC3E}">
        <p14:creationId xmlns:p14="http://schemas.microsoft.com/office/powerpoint/2010/main" val="31379097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7C39D-2684-E1B8-42E2-78FC5B98C5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502" y="1234792"/>
            <a:ext cx="5750537" cy="118872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vert="horz" lIns="182880" tIns="182880" rIns="182880" bIns="182880" rtlCol="0">
            <a:normAutofit/>
          </a:bodyPr>
          <a:lstStyle/>
          <a:p>
            <a:r>
              <a:rPr lang="en-US">
                <a:solidFill>
                  <a:srgbClr val="262626"/>
                </a:solidFill>
              </a:rPr>
              <a:t>Key point 1 : Negotiation 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6F25574-B82C-446E-9C5F-5A9DB3A38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5315061" cy="685800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3B9A188-8134-46A8-B055-23F9554AC7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731" y="321732"/>
            <a:ext cx="2255365" cy="2805974"/>
          </a:xfrm>
          <a:prstGeom prst="rect">
            <a:avLst/>
          </a:prstGeom>
          <a:solidFill>
            <a:srgbClr val="FFFFFF"/>
          </a:solidFill>
          <a:ln w="15875" cap="sq">
            <a:solidFill>
              <a:schemeClr val="accent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 descr="A handshake between two circles&#10;&#10;Description automatically generated">
            <a:extLst>
              <a:ext uri="{FF2B5EF4-FFF2-40B4-BE49-F238E27FC236}">
                <a16:creationId xmlns:a16="http://schemas.microsoft.com/office/drawing/2014/main" id="{2781323B-A1F5-6C8D-0052-062087B182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598" y="756311"/>
            <a:ext cx="1933631" cy="1933631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74A1CB35-037B-4797-B356-1BD882D792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737963" y="321732"/>
            <a:ext cx="2239434" cy="2805974"/>
          </a:xfrm>
          <a:prstGeom prst="rect">
            <a:avLst/>
          </a:prstGeom>
          <a:solidFill>
            <a:srgbClr val="FFFFFF"/>
          </a:solidFill>
          <a:ln w="15875" cap="sq">
            <a:solidFill>
              <a:schemeClr val="accent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A couple of people sitting at a table&#10;&#10;Description automatically generated">
            <a:extLst>
              <a:ext uri="{FF2B5EF4-FFF2-40B4-BE49-F238E27FC236}">
                <a16:creationId xmlns:a16="http://schemas.microsoft.com/office/drawing/2014/main" id="{A60226A9-04AE-19E4-E446-A6E2BD5B3E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7755" y="763738"/>
            <a:ext cx="1918775" cy="1918775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C5F69933-676F-4A65-B0A8-5A7586273A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731" y="3291756"/>
            <a:ext cx="2255365" cy="2805974"/>
          </a:xfrm>
          <a:prstGeom prst="rect">
            <a:avLst/>
          </a:prstGeom>
          <a:solidFill>
            <a:srgbClr val="FFFFFF"/>
          </a:solidFill>
          <a:ln w="15875" cap="sq">
            <a:solidFill>
              <a:schemeClr val="accent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A14DE11-7F23-4A12-A561-ED273516EB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737963" y="3291756"/>
            <a:ext cx="2239434" cy="2805974"/>
          </a:xfrm>
          <a:prstGeom prst="rect">
            <a:avLst/>
          </a:prstGeom>
          <a:solidFill>
            <a:srgbClr val="FFFFFF"/>
          </a:solidFill>
          <a:ln w="15875" cap="sq">
            <a:solidFill>
              <a:schemeClr val="accent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A group of men talking&#10;&#10;Description automatically generated">
            <a:extLst>
              <a:ext uri="{FF2B5EF4-FFF2-40B4-BE49-F238E27FC236}">
                <a16:creationId xmlns:a16="http://schemas.microsoft.com/office/drawing/2014/main" id="{9A01CD70-1B77-D0A9-6551-B6FAED6B20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8142" y="3636617"/>
            <a:ext cx="1918775" cy="1918775"/>
          </a:xfrm>
          <a:prstGeom prst="rect">
            <a:avLst/>
          </a:prstGeom>
        </p:spPr>
      </p:pic>
      <p:sp>
        <p:nvSpPr>
          <p:cNvPr id="24" name="Content Placeholder 23">
            <a:extLst>
              <a:ext uri="{FF2B5EF4-FFF2-40B4-BE49-F238E27FC236}">
                <a16:creationId xmlns:a16="http://schemas.microsoft.com/office/drawing/2014/main" id="{E99F27ED-FA54-94C9-D330-0A7C47FAB8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00506" y="3070077"/>
            <a:ext cx="6564747" cy="2641258"/>
          </a:xfrm>
        </p:spPr>
        <p:txBody>
          <a:bodyPr>
            <a:normAutofit fontScale="92500"/>
          </a:bodyPr>
          <a:lstStyle/>
          <a:p>
            <a:r>
              <a:rPr lang="en-AU" sz="2800"/>
              <a:t>Mutually beneficial agreements</a:t>
            </a:r>
          </a:p>
          <a:p>
            <a:r>
              <a:rPr lang="en-AU" sz="2800"/>
              <a:t>Implement strategies </a:t>
            </a:r>
            <a:r>
              <a:rPr lang="th-TH" sz="2200" kern="0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  <a:cs typeface="Cordia New" panose="020B0304020202020204" pitchFamily="34" charset="-34"/>
              </a:rPr>
              <a:t>(</a:t>
            </a:r>
            <a:r>
              <a:rPr lang="en-AU" sz="2200" kern="0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  <a:cs typeface="Cordia New" panose="020B0304020202020204" pitchFamily="34" charset="-34"/>
              </a:rPr>
              <a:t>Kychko et al. ,2021</a:t>
            </a:r>
            <a:r>
              <a:rPr lang="th-TH" sz="2200" kern="0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  <a:cs typeface="Cordia New" panose="020B0304020202020204" pitchFamily="34" charset="-34"/>
              </a:rPr>
              <a:t>)</a:t>
            </a:r>
            <a:r>
              <a:rPr lang="en-TH" sz="2200">
                <a:effectLst/>
                <a:latin typeface="+mj-lt"/>
              </a:rPr>
              <a:t> </a:t>
            </a:r>
            <a:endParaRPr lang="en-AU" sz="2800"/>
          </a:p>
          <a:p>
            <a:r>
              <a:rPr lang="en-AU" sz="2800"/>
              <a:t>Navigate complex situations </a:t>
            </a:r>
            <a:r>
              <a:rPr lang="th-TH" sz="2200" kern="0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  <a:cs typeface="Cordia New" panose="020B0304020202020204" pitchFamily="34" charset="-34"/>
              </a:rPr>
              <a:t>(</a:t>
            </a:r>
            <a:r>
              <a:rPr lang="en-AU" sz="2200" kern="0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  <a:cs typeface="Cordia New" panose="020B0304020202020204" pitchFamily="34" charset="-34"/>
              </a:rPr>
              <a:t>Kychko et al. ,2021</a:t>
            </a:r>
            <a:r>
              <a:rPr lang="th-TH" sz="2200" kern="0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  <a:cs typeface="Cordia New" panose="020B0304020202020204" pitchFamily="34" charset="-34"/>
              </a:rPr>
              <a:t>)</a:t>
            </a:r>
            <a:r>
              <a:rPr lang="en-TH" sz="2200">
                <a:effectLst/>
                <a:latin typeface="+mj-lt"/>
              </a:rPr>
              <a:t> </a:t>
            </a:r>
            <a:endParaRPr lang="en-AU" sz="2400"/>
          </a:p>
          <a:p>
            <a:r>
              <a:rPr lang="en-AU" sz="2800"/>
              <a:t>Bring balance to the organisation </a:t>
            </a:r>
          </a:p>
          <a:p>
            <a:pPr marL="0" indent="0">
              <a:buNone/>
            </a:pPr>
            <a:r>
              <a:rPr lang="en-AU" sz="2600" kern="0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  <a:cs typeface="Cordia New" panose="020B0304020202020204" pitchFamily="34" charset="-34"/>
              </a:rPr>
              <a:t>  </a:t>
            </a:r>
            <a:r>
              <a:rPr lang="th-TH" sz="2200" kern="0">
                <a:solidFill>
                  <a:srgbClr val="000000"/>
                </a:solidFill>
                <a:effectLst/>
                <a:ea typeface="Calibri" panose="020F0502020204030204" pitchFamily="34" charset="0"/>
                <a:cs typeface="Cordia New" panose="020B0304020202020204" pitchFamily="34" charset="-34"/>
              </a:rPr>
              <a:t>(</a:t>
            </a:r>
            <a:r>
              <a:rPr lang="en-AU" sz="2200" kern="0">
                <a:solidFill>
                  <a:srgbClr val="000000"/>
                </a:solidFill>
                <a:effectLst/>
                <a:ea typeface="Calibri" panose="020F0502020204030204" pitchFamily="34" charset="0"/>
                <a:cs typeface="Cordia New" panose="020B0304020202020204" pitchFamily="34" charset="-34"/>
              </a:rPr>
              <a:t>Kychko et al. ,2021</a:t>
            </a:r>
            <a:r>
              <a:rPr lang="th-TH" sz="2200" kern="0">
                <a:solidFill>
                  <a:srgbClr val="000000"/>
                </a:solidFill>
                <a:effectLst/>
                <a:ea typeface="Calibri" panose="020F0502020204030204" pitchFamily="34" charset="0"/>
                <a:cs typeface="Cordia New" panose="020B0304020202020204" pitchFamily="34" charset="-34"/>
              </a:rPr>
              <a:t>)</a:t>
            </a:r>
            <a:r>
              <a:rPr lang="en-TH" sz="2200">
                <a:effectLst/>
              </a:rPr>
              <a:t> </a:t>
            </a:r>
            <a:endParaRPr lang="en-AU" sz="2200"/>
          </a:p>
          <a:p>
            <a:endParaRPr lang="en-AU" sz="2600"/>
          </a:p>
          <a:p>
            <a:pPr marL="0" indent="0">
              <a:buNone/>
            </a:pPr>
            <a:endParaRPr lang="en-AU" sz="26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BCAA111-67CD-0387-FC63-A33AD7AAC602}"/>
              </a:ext>
            </a:extLst>
          </p:cNvPr>
          <p:cNvSpPr txBox="1"/>
          <p:nvPr/>
        </p:nvSpPr>
        <p:spPr>
          <a:xfrm>
            <a:off x="2004137" y="6293199"/>
            <a:ext cx="1787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/>
              <a:t>(</a:t>
            </a:r>
            <a:r>
              <a:rPr lang="en-US" err="1"/>
              <a:t>Flaticon</a:t>
            </a:r>
            <a:r>
              <a:rPr lang="en-US"/>
              <a:t>, </a:t>
            </a:r>
            <a:r>
              <a:rPr lang="en-US" err="1"/>
              <a:t>n.a.</a:t>
            </a:r>
            <a:r>
              <a:rPr lang="th-TH"/>
              <a:t>)</a:t>
            </a:r>
            <a:endParaRPr lang="en-A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79AC66-04F5-FC34-1A07-862D995728C5}"/>
              </a:ext>
            </a:extLst>
          </p:cNvPr>
          <p:cNvSpPr txBox="1"/>
          <p:nvPr/>
        </p:nvSpPr>
        <p:spPr>
          <a:xfrm>
            <a:off x="10297583" y="132291"/>
            <a:ext cx="134408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N11499630</a:t>
            </a:r>
          </a:p>
        </p:txBody>
      </p:sp>
    </p:spTree>
    <p:extLst>
      <p:ext uri="{BB962C8B-B14F-4D97-AF65-F5344CB8AC3E}">
        <p14:creationId xmlns:p14="http://schemas.microsoft.com/office/powerpoint/2010/main" val="34239152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EB45A6-C9DD-3A3B-C734-94B4699A3A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9524" y="745578"/>
            <a:ext cx="6092952" cy="1188720"/>
          </a:xfrm>
        </p:spPr>
        <p:txBody>
          <a:bodyPr>
            <a:normAutofit/>
          </a:bodyPr>
          <a:lstStyle/>
          <a:p>
            <a:r>
              <a:rPr lang="en-US"/>
              <a:t>Key point 2: Active listening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C804FA06-69DF-4971-BE2E-1A36664F5F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8216" y="2392725"/>
            <a:ext cx="5367420" cy="3477399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US" sz="2400"/>
              <a:t>Focusing and engaging on the speakers</a:t>
            </a:r>
          </a:p>
          <a:p>
            <a:pPr>
              <a:lnSpc>
                <a:spcPct val="150000"/>
              </a:lnSpc>
            </a:pPr>
            <a:r>
              <a:rPr lang="en-US" sz="2400"/>
              <a:t>Clearly requirements </a:t>
            </a:r>
            <a:r>
              <a:rPr lang="th-TH" sz="2000">
                <a:latin typeface="+mj-lt"/>
              </a:rPr>
              <a:t>( </a:t>
            </a:r>
            <a:r>
              <a:rPr lang="en-US" sz="2000" i="0" u="none" strike="noStrike">
                <a:solidFill>
                  <a:srgbClr val="000000"/>
                </a:solidFill>
                <a:effectLst/>
                <a:latin typeface="+mj-lt"/>
              </a:rPr>
              <a:t>Helens-Hart and Engstrom</a:t>
            </a:r>
            <a:r>
              <a:rPr lang="en-US" sz="2000">
                <a:solidFill>
                  <a:srgbClr val="000000"/>
                </a:solidFill>
                <a:latin typeface="+mj-lt"/>
              </a:rPr>
              <a:t>, </a:t>
            </a:r>
            <a:r>
              <a:rPr lang="en-US" sz="2000" i="0" u="none" strike="noStrike">
                <a:solidFill>
                  <a:srgbClr val="000000"/>
                </a:solidFill>
                <a:effectLst/>
                <a:latin typeface="+mj-lt"/>
              </a:rPr>
              <a:t>2021</a:t>
            </a:r>
            <a:r>
              <a:rPr lang="th-TH" sz="2000" i="0" u="none" strike="noStrike">
                <a:solidFill>
                  <a:srgbClr val="000000"/>
                </a:solidFill>
                <a:effectLst/>
                <a:latin typeface="+mj-lt"/>
              </a:rPr>
              <a:t>)</a:t>
            </a:r>
            <a:endParaRPr lang="en-US" sz="2000"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en-US" sz="2400"/>
              <a:t>Accurately perspectives and emotions</a:t>
            </a:r>
            <a:r>
              <a:rPr lang="th-TH" sz="2400"/>
              <a:t>    </a:t>
            </a:r>
            <a:r>
              <a:rPr lang="th-TH" sz="2000">
                <a:latin typeface="+mj-lt"/>
              </a:rPr>
              <a:t>( </a:t>
            </a:r>
            <a:r>
              <a:rPr lang="en-US" sz="2000" i="0" u="none" strike="noStrike">
                <a:solidFill>
                  <a:srgbClr val="000000"/>
                </a:solidFill>
                <a:effectLst/>
                <a:latin typeface="+mj-lt"/>
              </a:rPr>
              <a:t>Helens-Hart and Engstrom</a:t>
            </a:r>
            <a:r>
              <a:rPr lang="en-US" sz="2000">
                <a:solidFill>
                  <a:srgbClr val="000000"/>
                </a:solidFill>
                <a:latin typeface="+mj-lt"/>
              </a:rPr>
              <a:t>, </a:t>
            </a:r>
            <a:r>
              <a:rPr lang="en-US" sz="2000" i="0" u="none" strike="noStrike">
                <a:solidFill>
                  <a:srgbClr val="000000"/>
                </a:solidFill>
                <a:effectLst/>
                <a:latin typeface="+mj-lt"/>
              </a:rPr>
              <a:t>2021</a:t>
            </a:r>
            <a:r>
              <a:rPr lang="th-TH" sz="2000" i="0" u="none" strike="noStrike">
                <a:solidFill>
                  <a:srgbClr val="000000"/>
                </a:solidFill>
                <a:effectLst/>
                <a:latin typeface="+mj-lt"/>
              </a:rPr>
              <a:t>)</a:t>
            </a:r>
            <a:endParaRPr lang="en-US" sz="2000"/>
          </a:p>
          <a:p>
            <a:pPr>
              <a:lnSpc>
                <a:spcPct val="150000"/>
              </a:lnSpc>
            </a:pPr>
            <a:r>
              <a:rPr lang="en-US" sz="2400"/>
              <a:t>Verbal and Nonverbal signs</a:t>
            </a:r>
          </a:p>
          <a:p>
            <a:endParaRPr lang="en-US"/>
          </a:p>
        </p:txBody>
      </p:sp>
      <p:pic>
        <p:nvPicPr>
          <p:cNvPr id="7" name="Picture 6" descr="A colorful logo with a check mark and a circle&#10;&#10;Description automatically generated">
            <a:extLst>
              <a:ext uri="{FF2B5EF4-FFF2-40B4-BE49-F238E27FC236}">
                <a16:creationId xmlns:a16="http://schemas.microsoft.com/office/drawing/2014/main" id="{F6583270-6275-6BE6-4535-3BA492A697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962" y="2829145"/>
            <a:ext cx="2604562" cy="2604562"/>
          </a:xfrm>
          <a:prstGeom prst="rect">
            <a:avLst/>
          </a:prstGeom>
          <a:ln w="31750" cap="sq">
            <a:solidFill>
              <a:srgbClr val="FFFFFF"/>
            </a:solidFill>
            <a:miter lim="800000"/>
          </a:ln>
        </p:spPr>
      </p:pic>
      <p:pic>
        <p:nvPicPr>
          <p:cNvPr id="5" name="Content Placeholder 4" descr="A group of people talking&#10;&#10;Description automatically generated">
            <a:extLst>
              <a:ext uri="{FF2B5EF4-FFF2-40B4-BE49-F238E27FC236}">
                <a16:creationId xmlns:a16="http://schemas.microsoft.com/office/drawing/2014/main" id="{88361855-9F24-E9D4-284C-5CAD225E0D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0175" y="2829144"/>
            <a:ext cx="2664260" cy="2604562"/>
          </a:xfrm>
          <a:prstGeom prst="rect">
            <a:avLst/>
          </a:prstGeom>
          <a:ln w="31750" cap="sq">
            <a:solidFill>
              <a:srgbClr val="FFFFFF"/>
            </a:solidFill>
            <a:miter lim="800000"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2587A46-D33B-7D89-2161-7EB95A90475C}"/>
              </a:ext>
            </a:extLst>
          </p:cNvPr>
          <p:cNvSpPr txBox="1"/>
          <p:nvPr/>
        </p:nvSpPr>
        <p:spPr>
          <a:xfrm>
            <a:off x="10297583" y="132291"/>
            <a:ext cx="134408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N11499630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576070-CD1C-2153-5C54-84F9F5A106A9}"/>
              </a:ext>
            </a:extLst>
          </p:cNvPr>
          <p:cNvSpPr txBox="1"/>
          <p:nvPr/>
        </p:nvSpPr>
        <p:spPr>
          <a:xfrm>
            <a:off x="2496557" y="5685458"/>
            <a:ext cx="1787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/>
              <a:t>(</a:t>
            </a:r>
            <a:r>
              <a:rPr lang="en-US" err="1"/>
              <a:t>Flaticon</a:t>
            </a:r>
            <a:r>
              <a:rPr lang="en-US"/>
              <a:t>, </a:t>
            </a:r>
            <a:r>
              <a:rPr lang="en-US" err="1"/>
              <a:t>n.a.</a:t>
            </a:r>
            <a:r>
              <a:rPr lang="th-TH"/>
              <a:t>)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802829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903CF-5C3E-4CB3-FC26-1AA8F11F70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2386744"/>
            <a:ext cx="4486656" cy="1645920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3200">
                <a:solidFill>
                  <a:srgbClr val="262626"/>
                </a:solidFill>
              </a:rPr>
              <a:t>Real-Life experienced</a:t>
            </a:r>
          </a:p>
        </p:txBody>
      </p:sp>
      <p:pic>
        <p:nvPicPr>
          <p:cNvPr id="10" name="Picture 9" descr="A person wearing headphones pointing at a computer&#10;&#10;Description automatically generated">
            <a:extLst>
              <a:ext uri="{FF2B5EF4-FFF2-40B4-BE49-F238E27FC236}">
                <a16:creationId xmlns:a16="http://schemas.microsoft.com/office/drawing/2014/main" id="{D4D93C44-E81D-2D44-42C3-FA6E58F9C4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502" r="31275" b="-1"/>
          <a:stretch/>
        </p:blipFill>
        <p:spPr>
          <a:xfrm>
            <a:off x="5902036" y="10"/>
            <a:ext cx="6289963" cy="685799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9D080B6-A67D-A026-ADD8-09C9022FD510}"/>
              </a:ext>
            </a:extLst>
          </p:cNvPr>
          <p:cNvSpPr txBox="1"/>
          <p:nvPr/>
        </p:nvSpPr>
        <p:spPr>
          <a:xfrm>
            <a:off x="6096000" y="6318767"/>
            <a:ext cx="177216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th-TH" sz="2000">
                <a:solidFill>
                  <a:schemeClr val="bg1"/>
                </a:solidFill>
              </a:rPr>
              <a:t>(</a:t>
            </a:r>
            <a:r>
              <a:rPr lang="en-US" sz="2000" err="1">
                <a:solidFill>
                  <a:schemeClr val="bg1"/>
                </a:solidFill>
              </a:rPr>
              <a:t>Mixetto</a:t>
            </a:r>
            <a:r>
              <a:rPr lang="en-US" sz="2000">
                <a:solidFill>
                  <a:schemeClr val="bg1"/>
                </a:solidFill>
              </a:rPr>
              <a:t>, 2023</a:t>
            </a:r>
            <a:r>
              <a:rPr lang="th-TH" sz="2000">
                <a:solidFill>
                  <a:schemeClr val="bg1"/>
                </a:solidFill>
              </a:rPr>
              <a:t>)</a:t>
            </a:r>
            <a:endParaRPr lang="en-AU" sz="2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26684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erson using a computer&#10;&#10;Description automatically generated">
            <a:extLst>
              <a:ext uri="{FF2B5EF4-FFF2-40B4-BE49-F238E27FC236}">
                <a16:creationId xmlns:a16="http://schemas.microsoft.com/office/drawing/2014/main" id="{0BAAACC4-238E-C08E-4E2F-0D1EDEA9935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5000"/>
          </a:blip>
          <a:stretch>
            <a:fillRect/>
          </a:stretch>
        </p:blipFill>
        <p:spPr>
          <a:xfrm>
            <a:off x="-1" y="-1"/>
            <a:ext cx="12192001" cy="686505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8054ECB-539C-ACB8-8908-B97EC2F4E3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1349" y="2695115"/>
            <a:ext cx="8149301" cy="1467769"/>
          </a:xfrm>
        </p:spPr>
        <p:txBody>
          <a:bodyPr>
            <a:normAutofit/>
          </a:bodyPr>
          <a:lstStyle/>
          <a:p>
            <a:r>
              <a:rPr lang="en-US" sz="4000"/>
              <a:t>Summary of soft skills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E54EF3-1BB6-EA5E-AF2C-05D1EC252134}"/>
              </a:ext>
            </a:extLst>
          </p:cNvPr>
          <p:cNvSpPr txBox="1"/>
          <p:nvPr/>
        </p:nvSpPr>
        <p:spPr>
          <a:xfrm>
            <a:off x="10193770" y="6325599"/>
            <a:ext cx="15517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000">
                <a:latin typeface="+mj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</a:t>
            </a:r>
            <a:r>
              <a:rPr lang="en-US" sz="2000">
                <a:latin typeface="+mj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Hume</a:t>
            </a:r>
            <a:r>
              <a:rPr lang="en-US" sz="2000">
                <a:latin typeface="+mj-lt"/>
              </a:rPr>
              <a:t>,</a:t>
            </a:r>
            <a:r>
              <a:rPr lang="th-TH" sz="2000">
                <a:latin typeface="+mj-lt"/>
              </a:rPr>
              <a:t> </a:t>
            </a:r>
            <a:r>
              <a:rPr lang="en-US" sz="2000">
                <a:latin typeface="+mj-lt"/>
              </a:rPr>
              <a:t>2018</a:t>
            </a:r>
            <a:r>
              <a:rPr lang="th-TH" sz="2000">
                <a:latin typeface="+mj-lt"/>
              </a:rPr>
              <a:t>)</a:t>
            </a:r>
            <a:endParaRPr lang="en-AU" sz="20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938602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4BA09-E062-A105-D69C-CBA3EA63E5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7920" y="1158240"/>
            <a:ext cx="5592064" cy="2370395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r>
              <a:rPr lang="en-AU"/>
              <a:t>Leadership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B858A6-5E68-A15F-2944-067C8AA807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19522" y="3958844"/>
            <a:ext cx="7729728" cy="3101983"/>
          </a:xfrm>
        </p:spPr>
        <p:txBody>
          <a:bodyPr/>
          <a:lstStyle/>
          <a:p>
            <a:r>
              <a:rPr lang="en-US">
                <a:solidFill>
                  <a:srgbClr val="5792BA"/>
                </a:solidFill>
              </a:rPr>
              <a:t>Vigneshwar Reddy Madagam (N11402644)</a:t>
            </a:r>
            <a:endParaRPr lang="en-US"/>
          </a:p>
          <a:p>
            <a:endParaRPr lang="en-US"/>
          </a:p>
        </p:txBody>
      </p:sp>
      <p:pic>
        <p:nvPicPr>
          <p:cNvPr id="5" name="Picture 4" descr="A group of people holding hands together&#10;&#10;Description automatically generated">
            <a:extLst>
              <a:ext uri="{FF2B5EF4-FFF2-40B4-BE49-F238E27FC236}">
                <a16:creationId xmlns:a16="http://schemas.microsoft.com/office/drawing/2014/main" id="{F038FD28-6D04-8E15-0D53-914180060F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416" y="190500"/>
            <a:ext cx="5592063" cy="6476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9145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5D30EF-72BC-73FF-696D-B5FC6D80BE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72628" y="808829"/>
            <a:ext cx="4432900" cy="1188720"/>
          </a:xfrm>
        </p:spPr>
        <p:txBody>
          <a:bodyPr/>
          <a:lstStyle/>
          <a:p>
            <a:r>
              <a:rPr lang="en-AU"/>
              <a:t>What is Leadership?</a:t>
            </a:r>
            <a:endParaRPr lang="en-US"/>
          </a:p>
        </p:txBody>
      </p:sp>
      <p:graphicFrame>
        <p:nvGraphicFramePr>
          <p:cNvPr id="11" name="Content Placeholder 2">
            <a:extLst>
              <a:ext uri="{FF2B5EF4-FFF2-40B4-BE49-F238E27FC236}">
                <a16:creationId xmlns:a16="http://schemas.microsoft.com/office/drawing/2014/main" id="{B0709DCB-5536-3F44-0E31-0A9D80F3066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40557250"/>
              </p:ext>
            </p:extLst>
          </p:nvPr>
        </p:nvGraphicFramePr>
        <p:xfrm>
          <a:off x="6206838" y="2250332"/>
          <a:ext cx="5364480" cy="33340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Picture 6" descr="A group of people walking up a hill">
            <a:extLst>
              <a:ext uri="{FF2B5EF4-FFF2-40B4-BE49-F238E27FC236}">
                <a16:creationId xmlns:a16="http://schemas.microsoft.com/office/drawing/2014/main" id="{08D0A719-F041-A129-C439-F2587464A5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5472" y="808829"/>
            <a:ext cx="5825837" cy="467510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793F12E-FCA1-6773-ED06-FC5116098857}"/>
              </a:ext>
            </a:extLst>
          </p:cNvPr>
          <p:cNvSpPr txBox="1"/>
          <p:nvPr/>
        </p:nvSpPr>
        <p:spPr>
          <a:xfrm>
            <a:off x="4787843" y="5524570"/>
            <a:ext cx="691515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2000"/>
              <a:t>(sung, </a:t>
            </a:r>
            <a:r>
              <a:rPr lang="en-AU" sz="2000" b="0" i="0">
                <a:effectLst/>
                <a:latin typeface="-apple-system"/>
              </a:rPr>
              <a:t>2017</a:t>
            </a:r>
            <a:r>
              <a:rPr lang="en-AU" sz="2000" b="0" i="0">
                <a:solidFill>
                  <a:srgbClr val="767676"/>
                </a:solidFill>
                <a:effectLst/>
                <a:latin typeface="-apple-system"/>
              </a:rPr>
              <a:t>)</a:t>
            </a:r>
            <a:endParaRPr lang="en-AU" sz="20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F709C9F-236D-22CF-F0E1-B62DBF5A3935}"/>
              </a:ext>
            </a:extLst>
          </p:cNvPr>
          <p:cNvSpPr txBox="1"/>
          <p:nvPr/>
        </p:nvSpPr>
        <p:spPr>
          <a:xfrm>
            <a:off x="10607040" y="79535"/>
            <a:ext cx="17398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5792BA"/>
                </a:solidFill>
              </a:rPr>
              <a:t>(N11402644)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0322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oup of people gardening&#10;&#10;Description automatically generated">
            <a:extLst>
              <a:ext uri="{FF2B5EF4-FFF2-40B4-BE49-F238E27FC236}">
                <a16:creationId xmlns:a16="http://schemas.microsoft.com/office/drawing/2014/main" id="{2FE562EC-4C84-F1F0-F792-EE8AC8BEA0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531" r="29135" b="-1"/>
          <a:stretch/>
        </p:blipFill>
        <p:spPr>
          <a:xfrm>
            <a:off x="642" y="10"/>
            <a:ext cx="609600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66C1712-0304-1F6D-9378-8A4137535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128" y="2648465"/>
            <a:ext cx="4487298" cy="1174991"/>
          </a:xfrm>
          <a:solidFill>
            <a:schemeClr val="tx1">
              <a:alpha val="60000"/>
            </a:schemeClr>
          </a:solidFill>
          <a:ln>
            <a:solidFill>
              <a:schemeClr val="bg1"/>
            </a:solidFill>
          </a:ln>
        </p:spPr>
        <p:txBody>
          <a:bodyPr>
            <a:normAutofit/>
          </a:bodyPr>
          <a:lstStyle/>
          <a:p>
            <a:r>
              <a:rPr lang="en-AU" sz="2400">
                <a:solidFill>
                  <a:schemeClr val="bg1"/>
                </a:solidFill>
              </a:rPr>
              <a:t>Nurturing Individual Growth</a:t>
            </a:r>
            <a:endParaRPr lang="en-US" sz="2400">
              <a:solidFill>
                <a:schemeClr val="bg1"/>
              </a:solidFill>
            </a:endParaRP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9853D407-F0E5-71CD-24F9-283341A9AA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43941" y="976129"/>
            <a:ext cx="4804931" cy="4919815"/>
          </a:xfrm>
        </p:spPr>
        <p:txBody>
          <a:bodyPr anchor="ctr">
            <a:normAutofit/>
          </a:bodyPr>
          <a:lstStyle/>
          <a:p>
            <a:pPr>
              <a:spcAft>
                <a:spcPts val="720"/>
              </a:spcAft>
              <a:defRPr>
                <a:solidFill>
                  <a:srgbClr val="FFDFBA"/>
                </a:solidFill>
              </a:defRPr>
            </a:pPr>
            <a:r>
              <a:rPr lang="en-GB" sz="2800">
                <a:solidFill>
                  <a:schemeClr val="tx1"/>
                </a:solidFill>
              </a:rPr>
              <a:t>The ideal leader.</a:t>
            </a:r>
          </a:p>
          <a:p>
            <a:pPr>
              <a:spcAft>
                <a:spcPts val="720"/>
              </a:spcAft>
              <a:defRPr>
                <a:solidFill>
                  <a:srgbClr val="FFDFBA"/>
                </a:solidFill>
              </a:defRPr>
            </a:pPr>
            <a:r>
              <a:rPr lang="en-GB" sz="2800">
                <a:solidFill>
                  <a:schemeClr val="tx1"/>
                </a:solidFill>
              </a:rPr>
              <a:t>Key focus area.</a:t>
            </a:r>
          </a:p>
          <a:p>
            <a:pPr>
              <a:spcAft>
                <a:spcPts val="720"/>
              </a:spcAft>
              <a:defRPr>
                <a:solidFill>
                  <a:srgbClr val="FFDFBA"/>
                </a:solidFill>
              </a:defRPr>
            </a:pPr>
            <a:r>
              <a:rPr lang="en-GB" sz="2800">
                <a:solidFill>
                  <a:schemeClr val="tx1"/>
                </a:solidFill>
              </a:rPr>
              <a:t>Ultimate goal.</a:t>
            </a:r>
          </a:p>
          <a:p>
            <a:pPr marL="0" indent="0">
              <a:buNone/>
            </a:pPr>
            <a:r>
              <a:rPr lang="en-GB" sz="2800">
                <a:solidFill>
                  <a:schemeClr val="tx1"/>
                </a:solidFill>
              </a:rPr>
              <a:t>                                                                            </a:t>
            </a:r>
          </a:p>
          <a:p>
            <a:pPr marL="0" indent="0">
              <a:buNone/>
            </a:pPr>
            <a:endParaRPr lang="en-GB"/>
          </a:p>
          <a:p>
            <a:pPr marL="0" indent="0">
              <a:buNone/>
            </a:pPr>
            <a:r>
              <a:rPr lang="en-GB"/>
              <a:t>                                                                                        (Dong et al., 2016)</a:t>
            </a:r>
          </a:p>
          <a:p>
            <a:pPr marL="0" indent="0">
              <a:buNone/>
            </a:pPr>
            <a:endParaRPr lang="en-GB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862BD95-E40C-E762-7D12-CA650E8B9115}"/>
              </a:ext>
            </a:extLst>
          </p:cNvPr>
          <p:cNvSpPr txBox="1"/>
          <p:nvPr/>
        </p:nvSpPr>
        <p:spPr>
          <a:xfrm>
            <a:off x="4601838" y="64886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>
                <a:solidFill>
                  <a:schemeClr val="bg1">
                    <a:lumMod val="95000"/>
                  </a:schemeClr>
                </a:solidFill>
              </a:rPr>
              <a:t>(Eliason, </a:t>
            </a:r>
            <a:r>
              <a:rPr lang="en-AU" b="0" i="0">
                <a:solidFill>
                  <a:schemeClr val="bg1">
                    <a:lumMod val="95000"/>
                  </a:schemeClr>
                </a:solidFill>
                <a:effectLst/>
                <a:latin typeface="-apple-system"/>
              </a:rPr>
              <a:t>2018)</a:t>
            </a:r>
            <a:endParaRPr lang="en-AU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C07CD08-CEFD-DEF1-BF7F-5E0D16A99A84}"/>
              </a:ext>
            </a:extLst>
          </p:cNvPr>
          <p:cNvSpPr txBox="1"/>
          <p:nvPr/>
        </p:nvSpPr>
        <p:spPr>
          <a:xfrm>
            <a:off x="10697838" y="14073"/>
            <a:ext cx="15538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5792BA"/>
                </a:solidFill>
              </a:rPr>
              <a:t>(N11402644)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768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6EED90-D4AA-C528-2CC8-D1263A31D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6896" y="202797"/>
            <a:ext cx="7550173" cy="1042324"/>
          </a:xfrm>
        </p:spPr>
        <p:txBody>
          <a:bodyPr/>
          <a:lstStyle/>
          <a:p>
            <a:r>
              <a:rPr lang="en-AU"/>
              <a:t>Overview: Group 3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FCE853C-73F8-62C1-1FA2-A6165E6A70D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27377071"/>
              </p:ext>
            </p:extLst>
          </p:nvPr>
        </p:nvGraphicFramePr>
        <p:xfrm>
          <a:off x="1094510" y="1711960"/>
          <a:ext cx="9434946" cy="47581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86EEFFB-A78E-678D-2288-F69A9108D93A}"/>
              </a:ext>
            </a:extLst>
          </p:cNvPr>
          <p:cNvSpPr/>
          <p:nvPr/>
        </p:nvSpPr>
        <p:spPr>
          <a:xfrm>
            <a:off x="795966" y="2407557"/>
            <a:ext cx="2994474" cy="546581"/>
          </a:xfrm>
          <a:prstGeom prst="roundRect">
            <a:avLst>
              <a:gd name="adj" fmla="val 10000"/>
            </a:avLst>
          </a:prstGeom>
          <a:solidFill>
            <a:schemeClr val="accent3">
              <a:lumMod val="20000"/>
              <a:lumOff val="80000"/>
              <a:alpha val="75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r>
              <a:rPr lang="en-AU"/>
              <a:t>Innovation and Improvement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7E861E5-333F-B3A8-6BE2-120699719BCE}"/>
              </a:ext>
            </a:extLst>
          </p:cNvPr>
          <p:cNvSpPr/>
          <p:nvPr/>
        </p:nvSpPr>
        <p:spPr>
          <a:xfrm>
            <a:off x="2251639" y="1669216"/>
            <a:ext cx="1891815" cy="546581"/>
          </a:xfrm>
          <a:prstGeom prst="roundRect">
            <a:avLst>
              <a:gd name="adj" fmla="val 10000"/>
            </a:avLst>
          </a:prstGeom>
          <a:solidFill>
            <a:schemeClr val="accent3">
              <a:lumMod val="20000"/>
              <a:lumOff val="80000"/>
              <a:alpha val="75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r>
              <a:rPr lang="en-AU"/>
              <a:t>Decision-making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F6E7F492-696A-2B35-B42C-92040076815F}"/>
              </a:ext>
            </a:extLst>
          </p:cNvPr>
          <p:cNvSpPr/>
          <p:nvPr/>
        </p:nvSpPr>
        <p:spPr>
          <a:xfrm>
            <a:off x="7494361" y="1669216"/>
            <a:ext cx="2702584" cy="546581"/>
          </a:xfrm>
          <a:prstGeom prst="roundRect">
            <a:avLst>
              <a:gd name="adj" fmla="val 10000"/>
            </a:avLst>
          </a:prstGeom>
          <a:solidFill>
            <a:schemeClr val="accent4">
              <a:lumMod val="20000"/>
              <a:lumOff val="80000"/>
              <a:alpha val="75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r>
              <a:rPr lang="en-AU"/>
              <a:t>Fostering Creativity in IT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7D264399-08EA-03D3-E782-5849B271B780}"/>
              </a:ext>
            </a:extLst>
          </p:cNvPr>
          <p:cNvSpPr/>
          <p:nvPr/>
        </p:nvSpPr>
        <p:spPr>
          <a:xfrm>
            <a:off x="8103016" y="2407557"/>
            <a:ext cx="2994474" cy="546581"/>
          </a:xfrm>
          <a:prstGeom prst="roundRect">
            <a:avLst>
              <a:gd name="adj" fmla="val 10000"/>
            </a:avLst>
          </a:prstGeom>
          <a:solidFill>
            <a:schemeClr val="accent4">
              <a:lumMod val="20000"/>
              <a:lumOff val="80000"/>
              <a:alpha val="75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r>
              <a:rPr lang="en-AU"/>
              <a:t>Challenges of Creativity in IT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54F213B7-F14B-28C0-EB3E-287F96B74CDA}"/>
              </a:ext>
            </a:extLst>
          </p:cNvPr>
          <p:cNvSpPr/>
          <p:nvPr/>
        </p:nvSpPr>
        <p:spPr>
          <a:xfrm>
            <a:off x="7729888" y="5499398"/>
            <a:ext cx="1732767" cy="546581"/>
          </a:xfrm>
          <a:prstGeom prst="roundRect">
            <a:avLst>
              <a:gd name="adj" fmla="val 10000"/>
            </a:avLst>
          </a:prstGeom>
          <a:solidFill>
            <a:schemeClr val="bg2">
              <a:alpha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pPr algn="ctr"/>
            <a:r>
              <a:rPr lang="en-AU"/>
              <a:t>Active listening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EAACF7FE-B8EB-9238-ED58-C37EB4FFDC70}"/>
              </a:ext>
            </a:extLst>
          </p:cNvPr>
          <p:cNvSpPr/>
          <p:nvPr/>
        </p:nvSpPr>
        <p:spPr>
          <a:xfrm>
            <a:off x="8073123" y="4761057"/>
            <a:ext cx="1545059" cy="546581"/>
          </a:xfrm>
          <a:prstGeom prst="roundRect">
            <a:avLst>
              <a:gd name="adj" fmla="val 10000"/>
            </a:avLst>
          </a:prstGeom>
          <a:solidFill>
            <a:schemeClr val="bg2">
              <a:alpha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pPr algn="ctr"/>
            <a:r>
              <a:rPr lang="en-AU"/>
              <a:t>Negotiation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98859D90-B8DD-2F2D-8938-BAD5C246699A}"/>
              </a:ext>
            </a:extLst>
          </p:cNvPr>
          <p:cNvSpPr/>
          <p:nvPr/>
        </p:nvSpPr>
        <p:spPr>
          <a:xfrm>
            <a:off x="1911927" y="5499398"/>
            <a:ext cx="2051422" cy="546581"/>
          </a:xfrm>
          <a:prstGeom prst="roundRect">
            <a:avLst>
              <a:gd name="adj" fmla="val 10000"/>
            </a:avLst>
          </a:prstGeom>
          <a:solidFill>
            <a:schemeClr val="accent1">
              <a:lumMod val="20000"/>
              <a:lumOff val="80000"/>
              <a:alpha val="75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r>
              <a:rPr lang="en-AU"/>
              <a:t>Inspiring the team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E1B979D2-C21A-14AC-E07B-67F2CE090277}"/>
              </a:ext>
            </a:extLst>
          </p:cNvPr>
          <p:cNvSpPr/>
          <p:nvPr/>
        </p:nvSpPr>
        <p:spPr>
          <a:xfrm>
            <a:off x="525058" y="4761056"/>
            <a:ext cx="2994473" cy="546581"/>
          </a:xfrm>
          <a:prstGeom prst="roundRect">
            <a:avLst>
              <a:gd name="adj" fmla="val 10000"/>
            </a:avLst>
          </a:prstGeom>
          <a:solidFill>
            <a:schemeClr val="accent1">
              <a:lumMod val="20000"/>
              <a:lumOff val="80000"/>
              <a:alpha val="75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r>
              <a:rPr lang="en-AU"/>
              <a:t>Nurturing individual growth</a:t>
            </a:r>
          </a:p>
        </p:txBody>
      </p:sp>
    </p:spTree>
    <p:extLst>
      <p:ext uri="{BB962C8B-B14F-4D97-AF65-F5344CB8AC3E}">
        <p14:creationId xmlns:p14="http://schemas.microsoft.com/office/powerpoint/2010/main" val="14884102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FC52174-FB1D-4C93-8107-DDAD03DD93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roup of people sitting on a couch in a room&#10;&#10;Description automatically generated">
            <a:extLst>
              <a:ext uri="{FF2B5EF4-FFF2-40B4-BE49-F238E27FC236}">
                <a16:creationId xmlns:a16="http://schemas.microsoft.com/office/drawing/2014/main" id="{B6B540EC-E183-A609-41F6-A4FB01EA04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85" r="11381"/>
          <a:stretch/>
        </p:blipFill>
        <p:spPr>
          <a:xfrm>
            <a:off x="4654296" y="10"/>
            <a:ext cx="7537704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570BD3-0495-2B85-957E-CA6D77B6FD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4568" y="477520"/>
            <a:ext cx="5928360" cy="1188720"/>
          </a:xfrm>
          <a:solidFill>
            <a:schemeClr val="tx1">
              <a:alpha val="60000"/>
            </a:schemeClr>
          </a:solidFill>
          <a:ln>
            <a:solidFill>
              <a:schemeClr val="bg1"/>
            </a:solidFill>
          </a:ln>
        </p:spPr>
        <p:txBody>
          <a:bodyPr>
            <a:normAutofit/>
          </a:bodyPr>
          <a:lstStyle/>
          <a:p>
            <a:r>
              <a:rPr lang="en-AU">
                <a:solidFill>
                  <a:schemeClr val="bg1"/>
                </a:solidFill>
              </a:rPr>
              <a:t>Inspiring the Team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56CDE4-D0EC-1262-8BE1-8B9DE50E2D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1" y="973600"/>
            <a:ext cx="3374136" cy="4924280"/>
          </a:xfrm>
        </p:spPr>
        <p:txBody>
          <a:bodyPr anchor="ctr">
            <a:normAutofit/>
          </a:bodyPr>
          <a:lstStyle/>
          <a:p>
            <a:pPr>
              <a:spcAft>
                <a:spcPts val="720"/>
              </a:spcAft>
              <a:defRPr>
                <a:solidFill>
                  <a:srgbClr val="FFDFBA"/>
                </a:solidFill>
              </a:defRPr>
            </a:pPr>
            <a:r>
              <a:rPr lang="en-AU" sz="2800" b="0" i="0">
                <a:solidFill>
                  <a:schemeClr val="tx1"/>
                </a:solidFill>
                <a:effectLst/>
                <a:latin typeface="Söhne"/>
              </a:rPr>
              <a:t>Leader's influence</a:t>
            </a:r>
            <a:r>
              <a:rPr lang="en-GB" sz="2800">
                <a:solidFill>
                  <a:schemeClr val="tx1"/>
                </a:solidFill>
              </a:rPr>
              <a:t>.</a:t>
            </a:r>
          </a:p>
          <a:p>
            <a:pPr>
              <a:spcAft>
                <a:spcPts val="720"/>
              </a:spcAft>
              <a:defRPr>
                <a:solidFill>
                  <a:srgbClr val="FFDFBA"/>
                </a:solidFill>
              </a:defRPr>
            </a:pPr>
            <a:r>
              <a:rPr lang="en-AU" sz="2800" b="0" i="0">
                <a:solidFill>
                  <a:schemeClr val="tx1"/>
                </a:solidFill>
                <a:effectLst/>
                <a:latin typeface="Söhne"/>
              </a:rPr>
              <a:t>Key actions</a:t>
            </a:r>
            <a:r>
              <a:rPr lang="en-GB" sz="2800">
                <a:solidFill>
                  <a:schemeClr val="tx1"/>
                </a:solidFill>
              </a:rPr>
              <a:t>.</a:t>
            </a:r>
          </a:p>
          <a:p>
            <a:pPr>
              <a:spcAft>
                <a:spcPts val="720"/>
              </a:spcAft>
              <a:defRPr>
                <a:solidFill>
                  <a:srgbClr val="FFDFBA"/>
                </a:solidFill>
              </a:defRPr>
            </a:pPr>
            <a:r>
              <a:rPr lang="en-GB" sz="2800">
                <a:solidFill>
                  <a:schemeClr val="tx1"/>
                </a:solidFill>
              </a:rPr>
              <a:t>Positive outcomes.</a:t>
            </a:r>
          </a:p>
          <a:p>
            <a:pPr marL="0" indent="0">
              <a:buNone/>
            </a:pPr>
            <a:r>
              <a:rPr lang="en-GB">
                <a:solidFill>
                  <a:schemeClr val="bg1">
                    <a:lumMod val="85000"/>
                    <a:lumOff val="15000"/>
                  </a:schemeClr>
                </a:solidFill>
              </a:rPr>
              <a:t>                                                                                       </a:t>
            </a:r>
          </a:p>
          <a:p>
            <a:pPr marL="0" indent="0">
              <a:buNone/>
            </a:pPr>
            <a:endParaRPr lang="en-GB">
              <a:solidFill>
                <a:schemeClr val="bg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endParaRPr lang="en-GB">
              <a:solidFill>
                <a:schemeClr val="bg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en-GB">
                <a:solidFill>
                  <a:schemeClr val="bg1">
                    <a:lumMod val="85000"/>
                    <a:lumOff val="15000"/>
                  </a:schemeClr>
                </a:solidFill>
              </a:rPr>
              <a:t>                                                                                         </a:t>
            </a:r>
            <a:r>
              <a:rPr lang="en-GB" sz="2000">
                <a:solidFill>
                  <a:schemeClr val="bg1">
                    <a:lumMod val="85000"/>
                    <a:lumOff val="15000"/>
                  </a:schemeClr>
                </a:solidFill>
              </a:rPr>
              <a:t>(Adam et al., 2023)</a:t>
            </a:r>
          </a:p>
          <a:p>
            <a:pPr marL="0" indent="0">
              <a:buNone/>
            </a:pPr>
            <a:r>
              <a:rPr lang="en-AU" sz="2000">
                <a:solidFill>
                  <a:schemeClr val="bg1">
                    <a:lumMod val="95000"/>
                  </a:schemeClr>
                </a:solidFill>
              </a:rPr>
              <a:t>Gong et al. (2009)</a:t>
            </a:r>
            <a:endParaRPr lang="en-GB" sz="2000">
              <a:solidFill>
                <a:schemeClr val="bg1">
                  <a:lumMod val="95000"/>
                </a:schemeClr>
              </a:solidFill>
            </a:endParaRPr>
          </a:p>
          <a:p>
            <a:endParaRPr lang="en-US">
              <a:solidFill>
                <a:schemeClr val="bg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E2F39F8-2680-6267-AA49-120A7799AB25}"/>
              </a:ext>
            </a:extLst>
          </p:cNvPr>
          <p:cNvSpPr txBox="1"/>
          <p:nvPr/>
        </p:nvSpPr>
        <p:spPr>
          <a:xfrm>
            <a:off x="4572000" y="64886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/>
              <a:t>(</a:t>
            </a:r>
            <a:r>
              <a:rPr lang="en-AU" err="1"/>
              <a:t>Distel</a:t>
            </a:r>
            <a:r>
              <a:rPr lang="en-AU"/>
              <a:t>, </a:t>
            </a:r>
            <a:r>
              <a:rPr lang="en-AU" b="0" i="0">
                <a:effectLst/>
                <a:latin typeface="-apple-system"/>
              </a:rPr>
              <a:t>2019)</a:t>
            </a:r>
            <a:endParaRPr lang="en-AU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E2702F2-FC9F-8D38-62ED-509A8A6324ED}"/>
              </a:ext>
            </a:extLst>
          </p:cNvPr>
          <p:cNvSpPr txBox="1"/>
          <p:nvPr/>
        </p:nvSpPr>
        <p:spPr>
          <a:xfrm>
            <a:off x="10655808" y="54099"/>
            <a:ext cx="21742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solidFill>
                  <a:schemeClr val="accent3">
                    <a:lumMod val="75000"/>
                  </a:schemeClr>
                </a:solidFill>
              </a:rPr>
              <a:t>(N11402644)</a:t>
            </a:r>
          </a:p>
        </p:txBody>
      </p:sp>
    </p:spTree>
    <p:extLst>
      <p:ext uri="{BB962C8B-B14F-4D97-AF65-F5344CB8AC3E}">
        <p14:creationId xmlns:p14="http://schemas.microsoft.com/office/powerpoint/2010/main" val="17840016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holding a phone and looking at a computer&#10;&#10;Description automatically generated">
            <a:extLst>
              <a:ext uri="{FF2B5EF4-FFF2-40B4-BE49-F238E27FC236}">
                <a16:creationId xmlns:a16="http://schemas.microsoft.com/office/drawing/2014/main" id="{8A439384-ABBA-DE44-4256-466E4D65AD3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0000"/>
          </a:blip>
          <a:srcRect t="189" b="1554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8B8CC3E-0A8D-9E15-9C07-0E30AAD89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noFill/>
          <a:ln>
            <a:solidFill>
              <a:srgbClr val="FFFFFF"/>
            </a:solidFill>
          </a:ln>
        </p:spPr>
        <p:txBody>
          <a:bodyPr>
            <a:normAutofit/>
          </a:bodyPr>
          <a:lstStyle/>
          <a:p>
            <a:r>
              <a:rPr lang="en-GB">
                <a:solidFill>
                  <a:schemeClr val="tx1"/>
                </a:solidFill>
              </a:rPr>
              <a:t>The Impact of Creative Leadership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10BB6F-6A6A-18E8-A2F8-C9758E9AC9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2638044"/>
            <a:ext cx="7729728" cy="3101983"/>
          </a:xfrm>
        </p:spPr>
        <p:txBody>
          <a:bodyPr>
            <a:normAutofit/>
          </a:bodyPr>
          <a:lstStyle/>
          <a:p>
            <a:pPr>
              <a:spcAft>
                <a:spcPts val="720"/>
              </a:spcAft>
              <a:defRPr>
                <a:solidFill>
                  <a:srgbClr val="FFDFBA"/>
                </a:solidFill>
              </a:defRPr>
            </a:pPr>
            <a:r>
              <a:rPr lang="en-AU" sz="2800" b="0" i="0">
                <a:effectLst/>
                <a:latin typeface="Söhne"/>
              </a:rPr>
              <a:t>Impact of Creative Leadership</a:t>
            </a:r>
            <a:r>
              <a:rPr lang="en-GB" sz="2800"/>
              <a:t>.</a:t>
            </a:r>
          </a:p>
          <a:p>
            <a:pPr>
              <a:spcAft>
                <a:spcPts val="720"/>
              </a:spcAft>
              <a:defRPr>
                <a:solidFill>
                  <a:srgbClr val="FFDFBA"/>
                </a:solidFill>
              </a:defRPr>
            </a:pPr>
            <a:r>
              <a:rPr lang="en-AU" sz="2800" b="0" i="0">
                <a:effectLst/>
                <a:latin typeface="Söhne"/>
              </a:rPr>
              <a:t>Methods</a:t>
            </a:r>
            <a:r>
              <a:rPr lang="en-GB" sz="2800"/>
              <a:t>.</a:t>
            </a:r>
          </a:p>
          <a:p>
            <a:pPr>
              <a:spcAft>
                <a:spcPts val="720"/>
              </a:spcAft>
              <a:defRPr>
                <a:solidFill>
                  <a:srgbClr val="FFDFBA"/>
                </a:solidFill>
              </a:defRPr>
            </a:pPr>
            <a:r>
              <a:rPr lang="en-AU" sz="2800" b="0" i="0">
                <a:effectLst/>
                <a:latin typeface="Söhne"/>
              </a:rPr>
              <a:t>Benefits</a:t>
            </a:r>
            <a:r>
              <a:rPr lang="en-GB" sz="2800"/>
              <a:t>.</a:t>
            </a:r>
          </a:p>
          <a:p>
            <a:r>
              <a:rPr lang="en-GB" sz="2800"/>
              <a:t>Key to Unlocking Creativity</a:t>
            </a:r>
            <a:endParaRPr lang="en-US" sz="28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056CF0-FD78-55BA-37F3-B2A3D9080DA1}"/>
              </a:ext>
            </a:extLst>
          </p:cNvPr>
          <p:cNvSpPr txBox="1"/>
          <p:nvPr/>
        </p:nvSpPr>
        <p:spPr>
          <a:xfrm>
            <a:off x="10668000" y="6373614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/>
              <a:t>(Mars, 2018)</a:t>
            </a:r>
            <a:endParaRPr lang="en-AU" sz="20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B3911B-0704-2E59-87A0-438DA0BFD803}"/>
              </a:ext>
            </a:extLst>
          </p:cNvPr>
          <p:cNvSpPr txBox="1"/>
          <p:nvPr/>
        </p:nvSpPr>
        <p:spPr>
          <a:xfrm>
            <a:off x="10668000" y="84276"/>
            <a:ext cx="84175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5792BA"/>
                </a:solidFill>
              </a:rPr>
              <a:t>(N11402644)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4998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rrows pointing towards light">
            <a:extLst>
              <a:ext uri="{FF2B5EF4-FFF2-40B4-BE49-F238E27FC236}">
                <a16:creationId xmlns:a16="http://schemas.microsoft.com/office/drawing/2014/main" id="{7125F573-7B3C-B62A-43D7-DE98F3174D7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b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28CFA17-06FA-44EA-91B6-FFC9A3FBB2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2386744"/>
            <a:ext cx="8991600" cy="1645920"/>
          </a:xfrm>
          <a:noFill/>
          <a:ln w="38100" cap="sq">
            <a:solidFill>
              <a:schemeClr val="tx1"/>
            </a:solidFill>
            <a:miter lim="800000"/>
          </a:ln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3800">
                <a:solidFill>
                  <a:schemeClr val="tx1"/>
                </a:solidFill>
              </a:rPr>
              <a:t>Summary for Leadership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574384-19D1-6C26-1BA9-2AEB0930E713}"/>
              </a:ext>
            </a:extLst>
          </p:cNvPr>
          <p:cNvSpPr txBox="1"/>
          <p:nvPr/>
        </p:nvSpPr>
        <p:spPr>
          <a:xfrm>
            <a:off x="10604788" y="127854"/>
            <a:ext cx="15872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5792BA"/>
                </a:solidFill>
              </a:rPr>
              <a:t>(N11402644)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7764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lood in a test tube">
            <a:extLst>
              <a:ext uri="{FF2B5EF4-FFF2-40B4-BE49-F238E27FC236}">
                <a16:creationId xmlns:a16="http://schemas.microsoft.com/office/drawing/2014/main" id="{B169F156-BB99-3FE3-D8C3-5E04561BF2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8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358"/>
                    </a14:imgEffect>
                  </a14:imgLayer>
                </a14:imgProps>
              </a:ext>
            </a:extLst>
          </a:blip>
          <a:srcRect t="11792" b="393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ADE64FAD-6950-BEE3-9A93-52766E13C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1349" y="2695115"/>
            <a:ext cx="8149301" cy="1467769"/>
          </a:xfrm>
          <a:solidFill>
            <a:schemeClr val="bg1">
              <a:alpha val="60000"/>
            </a:schemeClr>
          </a:solidFill>
        </p:spPr>
        <p:txBody>
          <a:bodyPr>
            <a:normAutofit/>
          </a:bodyPr>
          <a:lstStyle/>
          <a:p>
            <a:r>
              <a:rPr lang="en-US" sz="400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9309759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erial view of a highway near the ocean">
            <a:extLst>
              <a:ext uri="{FF2B5EF4-FFF2-40B4-BE49-F238E27FC236}">
                <a16:creationId xmlns:a16="http://schemas.microsoft.com/office/drawing/2014/main" id="{8A06C9F7-624D-9603-B2C3-97BC112ABE0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1000"/>
          </a:blip>
          <a:srcRect t="11833" b="1316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5F56372-EB05-85B6-E274-F72FA2EC45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2958103"/>
            <a:ext cx="7729728" cy="1582724"/>
          </a:xfrm>
          <a:solidFill>
            <a:srgbClr val="FFFFFF">
              <a:alpha val="80000"/>
            </a:srgbClr>
          </a:solidFill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sz="44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rPr>
              <a:t>Thank you </a:t>
            </a:r>
            <a:r>
              <a:rPr lang="en-US" sz="44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  <a:sym typeface="Wingdings" pitchFamily="2" charset="2"/>
              </a:rPr>
              <a:t></a:t>
            </a:r>
            <a:endParaRPr lang="en-US" sz="4400" kern="1200" cap="all" spc="200" baseline="0">
              <a:solidFill>
                <a:srgbClr val="262626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1829500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125477-E159-BD7A-0B79-657CC5EB43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8818" y="118122"/>
            <a:ext cx="11014363" cy="60814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AU" sz="2800" b="1"/>
              <a:t>Reference Lists</a:t>
            </a:r>
            <a:endParaRPr lang="en-GB" sz="2000">
              <a:effectLst/>
            </a:endParaRPr>
          </a:p>
          <a:p>
            <a:r>
              <a:rPr lang="en-GB" sz="2000" err="1">
                <a:effectLst/>
              </a:rPr>
              <a:t>Alarifi</a:t>
            </a:r>
            <a:r>
              <a:rPr lang="en-GB" sz="2000">
                <a:effectLst/>
              </a:rPr>
              <a:t>, G., &amp; Adam, N. A. (2023). The role of participatory leadership and employee innovative </a:t>
            </a:r>
            <a:r>
              <a:rPr lang="en-GB" sz="2000" err="1">
                <a:effectLst/>
              </a:rPr>
              <a:t>behavior</a:t>
            </a:r>
            <a:r>
              <a:rPr lang="en-GB" sz="2000">
                <a:effectLst/>
              </a:rPr>
              <a:t> on SMEs’ endurance. </a:t>
            </a:r>
            <a:r>
              <a:rPr lang="en-GB" sz="2000" i="1">
                <a:effectLst/>
              </a:rPr>
              <a:t>Sustainability</a:t>
            </a:r>
            <a:r>
              <a:rPr lang="en-GB" sz="2000">
                <a:effectLst/>
              </a:rPr>
              <a:t>, </a:t>
            </a:r>
            <a:r>
              <a:rPr lang="en-GB" sz="2000" i="1">
                <a:effectLst/>
              </a:rPr>
              <a:t>15</a:t>
            </a:r>
            <a:r>
              <a:rPr lang="en-GB" sz="2000">
                <a:effectLst/>
              </a:rPr>
              <a:t>(3), 2740. </a:t>
            </a:r>
            <a:r>
              <a:rPr lang="en-GB" sz="2000">
                <a:effectLst/>
                <a:hlinkClick r:id="rId2"/>
              </a:rPr>
              <a:t>https://doi.org/10.3390/su15032740</a:t>
            </a:r>
            <a:endParaRPr lang="en-GB" sz="2000">
              <a:effectLst/>
            </a:endParaRPr>
          </a:p>
          <a:p>
            <a:r>
              <a:rPr lang="en-GB" sz="2000">
                <a:solidFill>
                  <a:srgbClr val="3A3A3A"/>
                </a:solidFill>
                <a:latin typeface="Gill Sans MT"/>
                <a:cs typeface="Arial"/>
              </a:rPr>
              <a:t>Alice Anderson, M. (2020). Using emotional intelligence to improve perioperative teamwork. </a:t>
            </a:r>
            <a:r>
              <a:rPr lang="en-GB" sz="2000" i="1">
                <a:solidFill>
                  <a:srgbClr val="3A3A3A"/>
                </a:solidFill>
                <a:latin typeface="Gill Sans MT"/>
                <a:cs typeface="Arial"/>
              </a:rPr>
              <a:t>AORN Journal</a:t>
            </a:r>
            <a:r>
              <a:rPr lang="en-GB" sz="2000">
                <a:solidFill>
                  <a:srgbClr val="3A3A3A"/>
                </a:solidFill>
                <a:latin typeface="Gill Sans MT"/>
                <a:cs typeface="Arial"/>
              </a:rPr>
              <a:t>, </a:t>
            </a:r>
            <a:r>
              <a:rPr lang="en-GB" sz="2000" i="1">
                <a:solidFill>
                  <a:srgbClr val="3A3A3A"/>
                </a:solidFill>
                <a:latin typeface="Gill Sans MT"/>
                <a:cs typeface="Arial"/>
              </a:rPr>
              <a:t>111</a:t>
            </a:r>
            <a:r>
              <a:rPr lang="en-GB" sz="2000">
                <a:solidFill>
                  <a:srgbClr val="3A3A3A"/>
                </a:solidFill>
                <a:latin typeface="Gill Sans MT"/>
                <a:cs typeface="Arial"/>
              </a:rPr>
              <a:t>(6), P19–P20. </a:t>
            </a:r>
            <a:r>
              <a:rPr lang="en-GB" sz="2000">
                <a:solidFill>
                  <a:srgbClr val="3A3A3A"/>
                </a:solidFill>
                <a:latin typeface="Gill Sans MT"/>
                <a:cs typeface="Arial"/>
                <a:hlinkClick r:id="rId3"/>
              </a:rPr>
              <a:t>https://doi.org/10.1002/aorn.13086</a:t>
            </a:r>
            <a:endParaRPr lang="en-GB" sz="2000">
              <a:solidFill>
                <a:srgbClr val="3A3A3A"/>
              </a:solidFill>
              <a:latin typeface="Gill Sans MT"/>
              <a:cs typeface="Arial"/>
            </a:endParaRPr>
          </a:p>
          <a:p>
            <a:r>
              <a:rPr lang="en-US" sz="2000">
                <a:latin typeface="Calibri"/>
                <a:cs typeface="Times New Roman"/>
              </a:rPr>
              <a:t>Collin, K., </a:t>
            </a:r>
            <a:r>
              <a:rPr lang="en-US" sz="2000" err="1">
                <a:latin typeface="Calibri"/>
                <a:cs typeface="Times New Roman"/>
              </a:rPr>
              <a:t>Herranen</a:t>
            </a:r>
            <a:r>
              <a:rPr lang="en-US" sz="2000">
                <a:latin typeface="Calibri"/>
                <a:cs typeface="Times New Roman"/>
              </a:rPr>
              <a:t>, S., </a:t>
            </a:r>
            <a:r>
              <a:rPr lang="en-US" sz="2000" err="1">
                <a:latin typeface="Calibri"/>
                <a:cs typeface="Times New Roman"/>
              </a:rPr>
              <a:t>Paloniemi</a:t>
            </a:r>
            <a:r>
              <a:rPr lang="en-US" sz="2000">
                <a:latin typeface="Calibri"/>
                <a:cs typeface="Times New Roman"/>
              </a:rPr>
              <a:t>, S., </a:t>
            </a:r>
            <a:r>
              <a:rPr lang="en-US" sz="2000" err="1">
                <a:latin typeface="Calibri"/>
                <a:cs typeface="Times New Roman"/>
              </a:rPr>
              <a:t>Auvinen</a:t>
            </a:r>
            <a:r>
              <a:rPr lang="en-US" sz="2000">
                <a:latin typeface="Calibri"/>
                <a:cs typeface="Times New Roman"/>
              </a:rPr>
              <a:t>, T., </a:t>
            </a:r>
            <a:r>
              <a:rPr lang="en-US" sz="2000" err="1">
                <a:latin typeface="Calibri"/>
                <a:cs typeface="Times New Roman"/>
              </a:rPr>
              <a:t>Riivari</a:t>
            </a:r>
            <a:r>
              <a:rPr lang="en-US" sz="2000">
                <a:latin typeface="Calibri"/>
                <a:cs typeface="Times New Roman"/>
              </a:rPr>
              <a:t>, E., </a:t>
            </a:r>
            <a:r>
              <a:rPr lang="en-US" sz="2000" err="1">
                <a:latin typeface="Calibri"/>
                <a:cs typeface="Times New Roman"/>
              </a:rPr>
              <a:t>Sintonen</a:t>
            </a:r>
            <a:r>
              <a:rPr lang="en-US" sz="2000">
                <a:latin typeface="Calibri"/>
                <a:cs typeface="Times New Roman"/>
              </a:rPr>
              <a:t>, T., &amp; </a:t>
            </a:r>
            <a:r>
              <a:rPr lang="en-US" sz="2000" err="1">
                <a:latin typeface="Calibri"/>
                <a:cs typeface="Times New Roman"/>
              </a:rPr>
              <a:t>Lemmertty</a:t>
            </a:r>
            <a:r>
              <a:rPr lang="en-US" sz="2000">
                <a:latin typeface="Calibri"/>
                <a:cs typeface="Times New Roman"/>
              </a:rPr>
              <a:t>, S. (2018). Leadership as an enabler of professional agency and creativity: case studies from the Finnish information technology sector. </a:t>
            </a:r>
            <a:r>
              <a:rPr lang="en-US" sz="2000" i="1">
                <a:latin typeface="Calibri"/>
                <a:cs typeface="Times New Roman"/>
              </a:rPr>
              <a:t>International Journal of Training and Development</a:t>
            </a:r>
            <a:r>
              <a:rPr lang="en-US" sz="2000">
                <a:latin typeface="Calibri"/>
                <a:cs typeface="Times New Roman"/>
              </a:rPr>
              <a:t>, </a:t>
            </a:r>
            <a:r>
              <a:rPr lang="en-US" sz="2000" i="1">
                <a:latin typeface="Calibri"/>
                <a:cs typeface="Times New Roman"/>
              </a:rPr>
              <a:t>22</a:t>
            </a:r>
            <a:r>
              <a:rPr lang="en-US" sz="2000">
                <a:latin typeface="Calibri"/>
                <a:cs typeface="Times New Roman"/>
              </a:rPr>
              <a:t>(3), 222–232. </a:t>
            </a:r>
            <a:r>
              <a:rPr lang="en-US" sz="2000">
                <a:solidFill>
                  <a:srgbClr val="000000"/>
                </a:solidFill>
                <a:latin typeface="Calibri"/>
                <a:cs typeface="Times New Roman"/>
                <a:hlinkClick r:id="rId4"/>
              </a:rPr>
              <a:t>https://doi.org/10.1111/ijtd.12130</a:t>
            </a:r>
            <a:endParaRPr lang="en-GB" sz="2000"/>
          </a:p>
          <a:p>
            <a:r>
              <a:rPr lang="en-GB" sz="2000">
                <a:effectLst/>
              </a:rPr>
              <a:t>Dong, Y., </a:t>
            </a:r>
            <a:r>
              <a:rPr lang="en-GB" sz="2000" err="1">
                <a:effectLst/>
              </a:rPr>
              <a:t>Bartol</a:t>
            </a:r>
            <a:r>
              <a:rPr lang="en-GB" sz="2000">
                <a:effectLst/>
              </a:rPr>
              <a:t>, K. M., Zhang, Z., &amp; Li, C. (2016). Enhancing employee creativity via individual skill development and team knowledge sharing: Influences of dual-focused transformational leadership. </a:t>
            </a:r>
            <a:r>
              <a:rPr lang="en-GB" sz="2000" i="1">
                <a:effectLst/>
              </a:rPr>
              <a:t>Journal of Organizational </a:t>
            </a:r>
            <a:r>
              <a:rPr lang="en-GB" sz="2000" i="1" err="1">
                <a:effectLst/>
              </a:rPr>
              <a:t>Behavior</a:t>
            </a:r>
            <a:r>
              <a:rPr lang="en-GB" sz="2000">
                <a:effectLst/>
              </a:rPr>
              <a:t>, </a:t>
            </a:r>
            <a:r>
              <a:rPr lang="en-GB" sz="2000" i="1">
                <a:effectLst/>
              </a:rPr>
              <a:t>38</a:t>
            </a:r>
            <a:r>
              <a:rPr lang="en-GB" sz="2000">
                <a:effectLst/>
              </a:rPr>
              <a:t>(3), 439–458. </a:t>
            </a:r>
            <a:r>
              <a:rPr lang="en-GB" sz="2000">
                <a:effectLst/>
                <a:hlinkClick r:id="rId5"/>
              </a:rPr>
              <a:t>https://doi.org/10.1002/job.2134</a:t>
            </a:r>
            <a:endParaRPr lang="en-GB" sz="2000">
              <a:effectLst/>
            </a:endParaRPr>
          </a:p>
          <a:p>
            <a:r>
              <a:rPr lang="en-US" sz="2000">
                <a:latin typeface="Calibri"/>
                <a:cs typeface="Times New Roman"/>
              </a:rPr>
              <a:t>Du, J., Lin, X., Cai, Y., Sun, F., &amp; Amankwah-Amoah, J. (2022). When Teamwork Works: Examining the Relationship Between Leader-Member Exchange Differentiation and Team Creativity. </a:t>
            </a:r>
            <a:r>
              <a:rPr lang="en-US" sz="2000" i="1">
                <a:latin typeface="Calibri"/>
                <a:cs typeface="Times New Roman"/>
              </a:rPr>
              <a:t>Frontiers in Psychology</a:t>
            </a:r>
            <a:r>
              <a:rPr lang="en-US" sz="2000">
                <a:latin typeface="Calibri"/>
                <a:cs typeface="Times New Roman"/>
              </a:rPr>
              <a:t>, </a:t>
            </a:r>
            <a:r>
              <a:rPr lang="en-US" sz="2000" i="1">
                <a:latin typeface="Calibri"/>
                <a:cs typeface="Times New Roman"/>
              </a:rPr>
              <a:t>12</a:t>
            </a:r>
            <a:r>
              <a:rPr lang="en-US" sz="2000">
                <a:latin typeface="Calibri"/>
                <a:cs typeface="Times New Roman"/>
              </a:rPr>
              <a:t>, 646514–646514. </a:t>
            </a:r>
            <a:r>
              <a:rPr lang="en-US" sz="2000">
                <a:solidFill>
                  <a:srgbClr val="000000"/>
                </a:solidFill>
                <a:latin typeface="Calibri"/>
                <a:cs typeface="Times New Roman"/>
                <a:hlinkClick r:id="rId6"/>
              </a:rPr>
              <a:t>https://doi.org/10.3389/fpsyg.2021.646514</a:t>
            </a:r>
            <a:endParaRPr lang="en-GB" sz="2000">
              <a:effectLst/>
            </a:endParaRPr>
          </a:p>
          <a:p>
            <a:r>
              <a:rPr lang="en-GB" sz="2000">
                <a:effectLst/>
              </a:rPr>
              <a:t>Gong, Y., Huang, J., &amp; </a:t>
            </a:r>
            <a:r>
              <a:rPr lang="en-GB" sz="2000" err="1">
                <a:effectLst/>
              </a:rPr>
              <a:t>Farh</a:t>
            </a:r>
            <a:r>
              <a:rPr lang="en-GB" sz="2000">
                <a:effectLst/>
              </a:rPr>
              <a:t>, J. (2009). Employee learning orientation, transformational leadership, and employee Creativity: the mediating role of employee Creative Self-Efficacy. </a:t>
            </a:r>
            <a:r>
              <a:rPr lang="en-GB" sz="2000" i="1">
                <a:effectLst/>
              </a:rPr>
              <a:t>Academy of Management Journal</a:t>
            </a:r>
            <a:r>
              <a:rPr lang="en-GB" sz="2000">
                <a:effectLst/>
              </a:rPr>
              <a:t>, </a:t>
            </a:r>
            <a:r>
              <a:rPr lang="en-GB" sz="2000" i="1">
                <a:effectLst/>
              </a:rPr>
              <a:t>52</a:t>
            </a:r>
            <a:r>
              <a:rPr lang="en-GB" sz="2000">
                <a:effectLst/>
              </a:rPr>
              <a:t>(4), 765–778. </a:t>
            </a:r>
            <a:r>
              <a:rPr lang="en-GB" sz="2000">
                <a:effectLst/>
                <a:hlinkClick r:id="rId7"/>
              </a:rPr>
              <a:t>https://doi.org/10.5465/amj.2009.43670890</a:t>
            </a:r>
            <a:endParaRPr lang="en-GB" sz="2000">
              <a:effectLst/>
            </a:endParaRPr>
          </a:p>
          <a:p>
            <a:endParaRPr lang="en-TH" sz="2000">
              <a:effectLst/>
            </a:endParaRPr>
          </a:p>
          <a:p>
            <a:endParaRPr lang="en-GB" sz="2000">
              <a:effectLst/>
            </a:endParaRPr>
          </a:p>
          <a:p>
            <a:pPr marL="0" indent="0">
              <a:buNone/>
            </a:pPr>
            <a:endParaRPr lang="en-GB" sz="2000">
              <a:effectLst/>
            </a:endParaRPr>
          </a:p>
          <a:p>
            <a:pPr>
              <a:lnSpc>
                <a:spcPct val="150000"/>
              </a:lnSpc>
              <a:spcAft>
                <a:spcPts val="800"/>
              </a:spcAft>
            </a:pPr>
            <a:endParaRPr lang="en-GB" sz="2400">
              <a:effectLst/>
            </a:endParaRPr>
          </a:p>
          <a:p>
            <a:endParaRPr lang="en-GB" sz="2400">
              <a:effectLst/>
            </a:endParaRPr>
          </a:p>
          <a:p>
            <a:endParaRPr lang="en-GB" sz="2400">
              <a:effectLst/>
            </a:endParaRPr>
          </a:p>
          <a:p>
            <a:endParaRPr lang="en-GB" sz="2400">
              <a:effectLst/>
            </a:endParaRPr>
          </a:p>
          <a:p>
            <a:pPr marL="0" indent="0">
              <a:buNone/>
            </a:pPr>
            <a:endParaRPr lang="en-AU" sz="2400"/>
          </a:p>
          <a:p>
            <a:endParaRPr lang="en-AU" sz="2400"/>
          </a:p>
          <a:p>
            <a:endParaRPr lang="en-AU" sz="2400"/>
          </a:p>
        </p:txBody>
      </p:sp>
    </p:spTree>
    <p:extLst>
      <p:ext uri="{BB962C8B-B14F-4D97-AF65-F5344CB8AC3E}">
        <p14:creationId xmlns:p14="http://schemas.microsoft.com/office/powerpoint/2010/main" val="38907597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52F4D9-7CD7-C59A-E00D-50C5C1E99D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8552" y="84378"/>
            <a:ext cx="11574896" cy="6689243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None/>
            </a:pPr>
            <a:r>
              <a:rPr lang="en-US" sz="2800" b="1">
                <a:cs typeface="Times New Roman"/>
              </a:rPr>
              <a:t>Reference Lists</a:t>
            </a:r>
            <a:endParaRPr lang="en-US" b="1">
              <a:cs typeface="Times New Roman"/>
            </a:endParaRPr>
          </a:p>
          <a:p>
            <a:r>
              <a:rPr lang="en-AU" sz="2000">
                <a:solidFill>
                  <a:srgbClr val="000000"/>
                </a:solidFill>
                <a:effectLst/>
                <a:ea typeface="Calibri" panose="020F0502020204030204" pitchFamily="34" charset="0"/>
                <a:cs typeface="Calibri" panose="020F0502020204030204" pitchFamily="34" charset="0"/>
              </a:rPr>
              <a:t>Helens-Hart, R., &amp; Engstrom, C. (2021). Empathy as an essential skill for talent development consultants. </a:t>
            </a:r>
            <a:r>
              <a:rPr lang="en-AU" sz="2000" i="1">
                <a:solidFill>
                  <a:srgbClr val="000000"/>
                </a:solidFill>
                <a:effectLst/>
                <a:ea typeface="Calibri" panose="020F0502020204030204" pitchFamily="34" charset="0"/>
                <a:cs typeface="Calibri" panose="020F0502020204030204" pitchFamily="34" charset="0"/>
              </a:rPr>
              <a:t>The Journal of Workplace Learning</a:t>
            </a:r>
            <a:r>
              <a:rPr lang="en-AU" sz="2000">
                <a:solidFill>
                  <a:srgbClr val="000000"/>
                </a:solidFill>
                <a:effectLst/>
                <a:ea typeface="Calibri" panose="020F0502020204030204" pitchFamily="34" charset="0"/>
                <a:cs typeface="Calibri" panose="020F0502020204030204" pitchFamily="34" charset="0"/>
              </a:rPr>
              <a:t>, </a:t>
            </a:r>
            <a:r>
              <a:rPr lang="en-AU" sz="2000" i="1">
                <a:solidFill>
                  <a:srgbClr val="000000"/>
                </a:solidFill>
                <a:effectLst/>
                <a:ea typeface="Calibri" panose="020F0502020204030204" pitchFamily="34" charset="0"/>
                <a:cs typeface="Calibri" panose="020F0502020204030204" pitchFamily="34" charset="0"/>
              </a:rPr>
              <a:t>33</a:t>
            </a:r>
            <a:r>
              <a:rPr lang="en-AU" sz="2000">
                <a:solidFill>
                  <a:srgbClr val="000000"/>
                </a:solidFill>
                <a:effectLst/>
                <a:ea typeface="Calibri" panose="020F0502020204030204" pitchFamily="34" charset="0"/>
                <a:cs typeface="Calibri" panose="020F0502020204030204" pitchFamily="34" charset="0"/>
              </a:rPr>
              <a:t>(4), 245–258. </a:t>
            </a:r>
            <a:r>
              <a:rPr lang="en-AU" sz="2000" u="sng" kern="0">
                <a:solidFill>
                  <a:srgbClr val="000000"/>
                </a:solidFill>
                <a:effectLst/>
                <a:ea typeface="Calibri" panose="020F0502020204030204" pitchFamily="34" charset="0"/>
                <a:cs typeface="Calibri" panose="020F0502020204030204" pitchFamily="34" charset="0"/>
                <a:hlinkClick r:id="rId2"/>
              </a:rPr>
              <a:t>https://doi.org/10.1108/JWL-06-2020-0098</a:t>
            </a:r>
            <a:r>
              <a:rPr lang="en-TH" sz="2000">
                <a:effectLst/>
              </a:rPr>
              <a:t> </a:t>
            </a:r>
          </a:p>
          <a:p>
            <a:r>
              <a:rPr lang="en-AU" sz="2000" err="1">
                <a:solidFill>
                  <a:srgbClr val="000000"/>
                </a:solidFill>
                <a:effectLst/>
                <a:ea typeface="Calibri"/>
                <a:cs typeface="Calibri"/>
              </a:rPr>
              <a:t>Kychko</a:t>
            </a:r>
            <a:r>
              <a:rPr lang="en-AU" sz="2000">
                <a:solidFill>
                  <a:srgbClr val="000000"/>
                </a:solidFill>
                <a:effectLst/>
                <a:ea typeface="Calibri"/>
                <a:cs typeface="Calibri"/>
              </a:rPr>
              <a:t>, </a:t>
            </a:r>
            <a:r>
              <a:rPr lang="en-AU" sz="2000" err="1">
                <a:solidFill>
                  <a:srgbClr val="000000"/>
                </a:solidFill>
                <a:effectLst/>
                <a:ea typeface="Calibri"/>
                <a:cs typeface="Calibri"/>
              </a:rPr>
              <a:t>І</a:t>
            </a:r>
            <a:r>
              <a:rPr lang="en-AU" sz="2000">
                <a:solidFill>
                  <a:srgbClr val="000000"/>
                </a:solidFill>
                <a:effectLst/>
                <a:ea typeface="Calibri"/>
                <a:cs typeface="Calibri"/>
              </a:rPr>
              <a:t>., </a:t>
            </a:r>
            <a:r>
              <a:rPr lang="en-AU" sz="2000" err="1">
                <a:solidFill>
                  <a:srgbClr val="000000"/>
                </a:solidFill>
                <a:effectLst/>
                <a:ea typeface="Calibri"/>
                <a:cs typeface="Calibri"/>
              </a:rPr>
              <a:t>Parubets</a:t>
            </a:r>
            <a:r>
              <a:rPr lang="en-AU" sz="2000">
                <a:solidFill>
                  <a:srgbClr val="000000"/>
                </a:solidFill>
                <a:effectLst/>
                <a:ea typeface="Calibri"/>
                <a:cs typeface="Calibri"/>
              </a:rPr>
              <a:t>, </a:t>
            </a:r>
            <a:r>
              <a:rPr lang="en-AU" sz="2000" err="1">
                <a:solidFill>
                  <a:srgbClr val="000000"/>
                </a:solidFill>
                <a:effectLst/>
                <a:ea typeface="Calibri"/>
                <a:cs typeface="Calibri"/>
              </a:rPr>
              <a:t>О</a:t>
            </a:r>
            <a:r>
              <a:rPr lang="en-AU" sz="2000">
                <a:solidFill>
                  <a:srgbClr val="000000"/>
                </a:solidFill>
                <a:effectLst/>
                <a:ea typeface="Calibri"/>
                <a:cs typeface="Calibri"/>
              </a:rPr>
              <a:t>., </a:t>
            </a:r>
            <a:r>
              <a:rPr lang="en-AU" sz="2000" err="1">
                <a:solidFill>
                  <a:srgbClr val="000000"/>
                </a:solidFill>
                <a:effectLst/>
                <a:ea typeface="Calibri"/>
                <a:cs typeface="Calibri"/>
              </a:rPr>
              <a:t>Kholodnytska</a:t>
            </a:r>
            <a:r>
              <a:rPr lang="en-AU" sz="2000">
                <a:solidFill>
                  <a:srgbClr val="000000"/>
                </a:solidFill>
                <a:effectLst/>
                <a:ea typeface="Calibri"/>
                <a:cs typeface="Calibri"/>
              </a:rPr>
              <a:t>, </a:t>
            </a:r>
            <a:r>
              <a:rPr lang="en-AU" sz="2000" err="1">
                <a:solidFill>
                  <a:srgbClr val="000000"/>
                </a:solidFill>
                <a:effectLst/>
                <a:ea typeface="Calibri"/>
                <a:cs typeface="Calibri"/>
              </a:rPr>
              <a:t>А</a:t>
            </a:r>
            <a:r>
              <a:rPr lang="en-AU" sz="2000">
                <a:solidFill>
                  <a:srgbClr val="000000"/>
                </a:solidFill>
                <a:effectLst/>
                <a:ea typeface="Calibri"/>
                <a:cs typeface="Calibri"/>
              </a:rPr>
              <a:t>., </a:t>
            </a:r>
            <a:r>
              <a:rPr lang="en-AU" sz="2000" err="1">
                <a:solidFill>
                  <a:srgbClr val="000000"/>
                </a:solidFill>
                <a:effectLst/>
                <a:ea typeface="Calibri"/>
                <a:cs typeface="Calibri"/>
              </a:rPr>
              <a:t>Perminova</a:t>
            </a:r>
            <a:r>
              <a:rPr lang="en-AU" sz="2000">
                <a:solidFill>
                  <a:srgbClr val="000000"/>
                </a:solidFill>
                <a:effectLst/>
                <a:ea typeface="Calibri"/>
                <a:cs typeface="Calibri"/>
              </a:rPr>
              <a:t>, V., &amp; </a:t>
            </a:r>
            <a:r>
              <a:rPr lang="en-AU" sz="2000" err="1">
                <a:solidFill>
                  <a:srgbClr val="000000"/>
                </a:solidFill>
                <a:effectLst/>
                <a:ea typeface="Calibri"/>
                <a:cs typeface="Calibri"/>
              </a:rPr>
              <a:t>Lytvyn</a:t>
            </a:r>
            <a:r>
              <a:rPr lang="en-AU" sz="2000">
                <a:solidFill>
                  <a:srgbClr val="000000"/>
                </a:solidFill>
                <a:effectLst/>
                <a:ea typeface="Calibri"/>
                <a:cs typeface="Calibri"/>
              </a:rPr>
              <a:t>, S. (2021). </a:t>
            </a:r>
            <a:r>
              <a:rPr lang="en-AU" sz="2000" err="1">
                <a:solidFill>
                  <a:srgbClr val="000000"/>
                </a:solidFill>
                <a:effectLst/>
                <a:ea typeface="Calibri"/>
                <a:cs typeface="Calibri"/>
              </a:rPr>
              <a:t>Formationof</a:t>
            </a:r>
            <a:r>
              <a:rPr lang="en-AU" sz="2000">
                <a:solidFill>
                  <a:srgbClr val="000000"/>
                </a:solidFill>
                <a:effectLst/>
                <a:ea typeface="Calibri"/>
                <a:cs typeface="Calibri"/>
              </a:rPr>
              <a:t> managerial competencies of managers and their impact on the </a:t>
            </a:r>
            <a:r>
              <a:rPr lang="en-AU" sz="2000">
                <a:solidFill>
                  <a:srgbClr val="000000"/>
                </a:solidFill>
                <a:effectLst/>
                <a:ea typeface="Calibri"/>
                <a:cs typeface="Cordia New"/>
              </a:rPr>
              <a:t>competitiveness</a:t>
            </a:r>
            <a:r>
              <a:rPr lang="en-AU" sz="2000">
                <a:solidFill>
                  <a:srgbClr val="000000"/>
                </a:solidFill>
                <a:effectLst/>
                <a:ea typeface="Calibri"/>
                <a:cs typeface="Calibri"/>
              </a:rPr>
              <a:t> of the firm and the labour market in Ukraine. </a:t>
            </a:r>
            <a:r>
              <a:rPr lang="en-AU" sz="2000" i="1">
                <a:solidFill>
                  <a:srgbClr val="000000"/>
                </a:solidFill>
                <a:effectLst/>
                <a:ea typeface="Calibri"/>
                <a:cs typeface="Calibri"/>
              </a:rPr>
              <a:t>Financial and Credit Activity Problems of Theory and Practice</a:t>
            </a:r>
            <a:r>
              <a:rPr lang="en-AU" sz="2000">
                <a:solidFill>
                  <a:srgbClr val="000000"/>
                </a:solidFill>
                <a:effectLst/>
                <a:ea typeface="Calibri"/>
                <a:cs typeface="Calibri"/>
              </a:rPr>
              <a:t>, </a:t>
            </a:r>
            <a:r>
              <a:rPr lang="en-AU" sz="2000" i="1">
                <a:solidFill>
                  <a:srgbClr val="000000"/>
                </a:solidFill>
                <a:effectLst/>
                <a:ea typeface="Calibri"/>
                <a:cs typeface="Calibri"/>
              </a:rPr>
              <a:t>4</a:t>
            </a:r>
            <a:r>
              <a:rPr lang="en-AU" sz="2000">
                <a:solidFill>
                  <a:srgbClr val="000000"/>
                </a:solidFill>
                <a:effectLst/>
                <a:ea typeface="Calibri"/>
                <a:cs typeface="Calibri"/>
              </a:rPr>
              <a:t>(39), 284–293. </a:t>
            </a:r>
            <a:r>
              <a:rPr lang="en-AU" sz="2000" u="sng">
                <a:solidFill>
                  <a:srgbClr val="000000"/>
                </a:solidFill>
                <a:effectLst/>
                <a:ea typeface="Calibri"/>
                <a:cs typeface="Calibri"/>
                <a:hlinkClick r:id="rId3"/>
              </a:rPr>
              <a:t>https://doi.org/10.18371/fcaptp.v4i39.241317</a:t>
            </a:r>
            <a:endParaRPr lang="en-US" sz="2000">
              <a:cs typeface="Calibri"/>
            </a:endParaRPr>
          </a:p>
          <a:p>
            <a:r>
              <a:rPr lang="en-US" sz="2000" err="1">
                <a:cs typeface="Times New Roman"/>
              </a:rPr>
              <a:t>L’Heureux</a:t>
            </a:r>
            <a:r>
              <a:rPr lang="en-US" sz="2000">
                <a:cs typeface="Times New Roman"/>
              </a:rPr>
              <a:t>, J., Boisvert, D., Cohen, R., &amp; Sanghera, K. (2012). IT problem solving: an implementation of computational thinking in information technology. </a:t>
            </a:r>
            <a:r>
              <a:rPr lang="en-US" sz="2000" i="1">
                <a:cs typeface="Times New Roman"/>
              </a:rPr>
              <a:t>Proceedings of the 13th Annual Conference on Information Technology Education</a:t>
            </a:r>
            <a:r>
              <a:rPr lang="en-US" sz="2000">
                <a:cs typeface="Times New Roman"/>
              </a:rPr>
              <a:t>, 183–188. </a:t>
            </a:r>
            <a:r>
              <a:rPr lang="en-US" sz="2000">
                <a:solidFill>
                  <a:srgbClr val="000000"/>
                </a:solidFill>
                <a:cs typeface="Times New Roman"/>
                <a:hlinkClick r:id="rId4"/>
              </a:rPr>
              <a:t>https://doi.org/10.1145/2380552.2380606</a:t>
            </a:r>
            <a:r>
              <a:rPr lang="en-US" sz="2000">
                <a:cs typeface="Times New Roman"/>
              </a:rPr>
              <a:t>  </a:t>
            </a:r>
          </a:p>
          <a:p>
            <a:r>
              <a:rPr lang="en-GB" sz="2000">
                <a:solidFill>
                  <a:srgbClr val="3A3A3A"/>
                </a:solidFill>
                <a:cs typeface="Arial"/>
              </a:rPr>
              <a:t>Smith, Johnson, R. H., Macpherson, C. F., A. W., Block, R. G., &amp; </a:t>
            </a:r>
            <a:r>
              <a:rPr lang="en-GB" sz="2000" err="1">
                <a:solidFill>
                  <a:srgbClr val="3A3A3A"/>
                </a:solidFill>
                <a:cs typeface="Arial"/>
              </a:rPr>
              <a:t>Keyton</a:t>
            </a:r>
            <a:r>
              <a:rPr lang="en-GB" sz="2000">
                <a:solidFill>
                  <a:srgbClr val="3A3A3A"/>
                </a:solidFill>
                <a:cs typeface="Arial"/>
              </a:rPr>
              <a:t>, J. (2016). Facilitating teamwork in adolescent and young adult oncology. </a:t>
            </a:r>
            <a:r>
              <a:rPr lang="en-GB" sz="2000" i="1">
                <a:solidFill>
                  <a:srgbClr val="3A3A3A"/>
                </a:solidFill>
                <a:cs typeface="Arial"/>
              </a:rPr>
              <a:t>Journal of Oncology Practice</a:t>
            </a:r>
            <a:r>
              <a:rPr lang="en-GB" sz="2000">
                <a:solidFill>
                  <a:srgbClr val="3A3A3A"/>
                </a:solidFill>
                <a:cs typeface="Arial"/>
              </a:rPr>
              <a:t>, </a:t>
            </a:r>
            <a:r>
              <a:rPr lang="en-GB" sz="2000" i="1">
                <a:solidFill>
                  <a:srgbClr val="3A3A3A"/>
                </a:solidFill>
                <a:cs typeface="Arial"/>
              </a:rPr>
              <a:t>12</a:t>
            </a:r>
            <a:r>
              <a:rPr lang="en-GB" sz="2000">
                <a:solidFill>
                  <a:srgbClr val="3A3A3A"/>
                </a:solidFill>
                <a:cs typeface="Arial"/>
              </a:rPr>
              <a:t>(11), 1067–1074. </a:t>
            </a:r>
            <a:r>
              <a:rPr lang="en-GB" sz="2000">
                <a:solidFill>
                  <a:srgbClr val="3A3A3A"/>
                </a:solidFill>
                <a:cs typeface="Arial"/>
                <a:hlinkClick r:id="rId5"/>
              </a:rPr>
              <a:t>https://doi.org/10.1200/JOP.2016.013870</a:t>
            </a:r>
            <a:endParaRPr lang="en-US" sz="2000">
              <a:cs typeface="Calibri"/>
            </a:endParaRPr>
          </a:p>
          <a:p>
            <a:r>
              <a:rPr lang="en-US" sz="2000">
                <a:cs typeface="Times New Roman"/>
              </a:rPr>
              <a:t>Sweeney, R.B. (2003). Creativity in the information technology curriculum proposal. </a:t>
            </a:r>
            <a:r>
              <a:rPr lang="en-US" sz="2000" i="1">
                <a:cs typeface="Times New Roman"/>
              </a:rPr>
              <a:t>CITC4 '03</a:t>
            </a:r>
            <a:r>
              <a:rPr lang="en-US" sz="2000">
                <a:cs typeface="Times New Roman"/>
              </a:rPr>
              <a:t>. </a:t>
            </a:r>
            <a:r>
              <a:rPr lang="en-US" sz="2000">
                <a:solidFill>
                  <a:srgbClr val="000000"/>
                </a:solidFill>
                <a:cs typeface="Times New Roman"/>
                <a:hlinkClick r:id="rId6"/>
              </a:rPr>
              <a:t>https://doi.org/10.1145/947121.947153</a:t>
            </a:r>
            <a:endParaRPr lang="en-US" sz="2000">
              <a:cs typeface="Calibri"/>
            </a:endParaRPr>
          </a:p>
          <a:p>
            <a:r>
              <a:rPr lang="en-US" sz="2000">
                <a:ea typeface="+mn-lt"/>
                <a:cs typeface="+mn-lt"/>
              </a:rPr>
              <a:t>Zhou, C., Chen, H., &amp; Luo, L. (2014). Students’ perceptions of creativity in learning Information Technology (IT) in project groups. </a:t>
            </a:r>
            <a:r>
              <a:rPr lang="en-US" sz="2000" i="1">
                <a:ea typeface="+mn-lt"/>
                <a:cs typeface="+mn-lt"/>
              </a:rPr>
              <a:t>Computers in Human Behavior</a:t>
            </a:r>
            <a:r>
              <a:rPr lang="en-US" sz="2000">
                <a:ea typeface="+mn-lt"/>
                <a:cs typeface="+mn-lt"/>
              </a:rPr>
              <a:t>, </a:t>
            </a:r>
            <a:r>
              <a:rPr lang="en-US" sz="2000" i="1">
                <a:ea typeface="+mn-lt"/>
                <a:cs typeface="+mn-lt"/>
              </a:rPr>
              <a:t>41</a:t>
            </a:r>
            <a:r>
              <a:rPr lang="en-US" sz="2000">
                <a:ea typeface="+mn-lt"/>
                <a:cs typeface="+mn-lt"/>
              </a:rPr>
              <a:t>, 454 463. </a:t>
            </a:r>
            <a:r>
              <a:rPr lang="en-US" sz="2000">
                <a:solidFill>
                  <a:srgbClr val="000000"/>
                </a:solidFill>
                <a:cs typeface="Times New Roman"/>
                <a:hlinkClick r:id="rId7"/>
              </a:rPr>
              <a:t>https://doi.org/10.1016/j.chb.2014.09.058</a:t>
            </a:r>
            <a:endParaRPr lang="en-US" sz="20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297377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125477-E159-BD7A-0B79-657CC5EB43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3510" y="1283278"/>
            <a:ext cx="10764980" cy="3943350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AU" sz="2800" b="1"/>
              <a:t>Reference Lists</a:t>
            </a:r>
            <a:endParaRPr lang="en-AU" sz="2000">
              <a:solidFill>
                <a:srgbClr val="000000"/>
              </a:solidFill>
              <a:effectLst/>
              <a:latin typeface="Gill Sans MT"/>
              <a:ea typeface="Calibri"/>
              <a:cs typeface="Calibri"/>
            </a:endParaRPr>
          </a:p>
          <a:p>
            <a:r>
              <a:rPr lang="en-GB" sz="2000">
                <a:effectLst/>
                <a:hlinkClick r:id="rId2"/>
              </a:rPr>
              <a:t>https://unsplash.com/photos/FWVMhUa_wbY</a:t>
            </a:r>
            <a:r>
              <a:rPr lang="en-GB" sz="2000">
                <a:effectLst/>
              </a:rPr>
              <a:t> -</a:t>
            </a:r>
            <a:r>
              <a:rPr lang="en-GB" sz="2000"/>
              <a:t>(Mars, 2018)</a:t>
            </a:r>
          </a:p>
          <a:p>
            <a:r>
              <a:rPr lang="en-AU" sz="2000">
                <a:hlinkClick r:id="rId3"/>
              </a:rPr>
              <a:t>https://unsplash.com/photos/wD1LRb9OeEo</a:t>
            </a:r>
            <a:r>
              <a:rPr lang="en-AU" sz="2000"/>
              <a:t> - (</a:t>
            </a:r>
            <a:r>
              <a:rPr lang="en-AU" sz="2000" err="1"/>
              <a:t>Distel</a:t>
            </a:r>
            <a:r>
              <a:rPr lang="en-AU" sz="2000"/>
              <a:t>, 2019)</a:t>
            </a:r>
          </a:p>
          <a:p>
            <a:r>
              <a:rPr lang="en-GB" sz="2000">
                <a:hlinkClick r:id="rId4"/>
              </a:rPr>
              <a:t>https://unsplash.com/photos/qo6_mo9dsYg</a:t>
            </a:r>
            <a:r>
              <a:rPr lang="en-AU" sz="2000"/>
              <a:t> -(</a:t>
            </a:r>
            <a:r>
              <a:rPr lang="en-AU" sz="2000" err="1"/>
              <a:t>Elison</a:t>
            </a:r>
            <a:r>
              <a:rPr lang="en-AU" sz="2000"/>
              <a:t>, 2018)</a:t>
            </a:r>
          </a:p>
          <a:p>
            <a:r>
              <a:rPr lang="en-GB" sz="2000">
                <a:effectLst/>
                <a:latin typeface="Gill Sans MT"/>
                <a:hlinkClick r:id="rId5"/>
              </a:rPr>
              <a:t>https://unsplash.com/photos/Hcfwew744z4</a:t>
            </a:r>
            <a:r>
              <a:rPr lang="en-GB" sz="2000">
                <a:effectLst/>
                <a:latin typeface="Gill Sans MT"/>
              </a:rPr>
              <a:t> -</a:t>
            </a:r>
            <a:r>
              <a:rPr lang="th-TH" sz="2000">
                <a:latin typeface="+mj-lt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</a:t>
            </a:r>
            <a:r>
              <a:rPr lang="en-US" sz="2000">
                <a:latin typeface="+mj-lt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Hume</a:t>
            </a:r>
            <a:r>
              <a:rPr lang="en-US" sz="2000">
                <a:latin typeface="+mj-lt"/>
              </a:rPr>
              <a:t>,</a:t>
            </a:r>
            <a:r>
              <a:rPr lang="th-TH" sz="2000">
                <a:latin typeface="+mj-lt"/>
              </a:rPr>
              <a:t> </a:t>
            </a:r>
            <a:r>
              <a:rPr lang="en-US" sz="2000">
                <a:latin typeface="+mj-lt"/>
              </a:rPr>
              <a:t>2018</a:t>
            </a:r>
            <a:r>
              <a:rPr lang="th-TH" sz="2000">
                <a:latin typeface="+mj-lt"/>
              </a:rPr>
              <a:t>)</a:t>
            </a:r>
            <a:endParaRPr lang="en-GB" sz="2000">
              <a:effectLst/>
              <a:latin typeface="Gill Sans MT"/>
            </a:endParaRPr>
          </a:p>
          <a:p>
            <a:r>
              <a:rPr lang="en-GB" sz="2000">
                <a:effectLst/>
                <a:latin typeface="Gill Sans MT"/>
                <a:hlinkClick r:id="rId7"/>
              </a:rPr>
              <a:t>https://www.istockphoto.com/photo/female-coworkers-working-together-in-small-offfice-gm1454460679-490113322?phrase=customer+support</a:t>
            </a:r>
            <a:r>
              <a:rPr lang="en-GB" sz="2000">
                <a:effectLst/>
                <a:latin typeface="Gill Sans MT"/>
              </a:rPr>
              <a:t> </a:t>
            </a:r>
            <a:r>
              <a:rPr lang="th-TH" sz="2000">
                <a:solidFill>
                  <a:schemeClr val="tx1"/>
                </a:solidFill>
              </a:rPr>
              <a:t>(</a:t>
            </a:r>
            <a:r>
              <a:rPr lang="en-US" sz="2000" err="1">
                <a:solidFill>
                  <a:schemeClr val="tx1"/>
                </a:solidFill>
              </a:rPr>
              <a:t>Mixetto</a:t>
            </a:r>
            <a:r>
              <a:rPr lang="en-US" sz="2000">
                <a:solidFill>
                  <a:schemeClr val="tx1"/>
                </a:solidFill>
              </a:rPr>
              <a:t>, 2023</a:t>
            </a:r>
            <a:r>
              <a:rPr lang="th-TH" sz="2000">
                <a:solidFill>
                  <a:schemeClr val="tx1"/>
                </a:solidFill>
              </a:rPr>
              <a:t>)</a:t>
            </a:r>
            <a:endParaRPr lang="en-AU" sz="200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GB" sz="2000">
              <a:effectLst/>
              <a:latin typeface="Gill Sans MT"/>
            </a:endParaRPr>
          </a:p>
          <a:p>
            <a:endParaRPr lang="en-GB" sz="2400">
              <a:effectLst/>
            </a:endParaRPr>
          </a:p>
          <a:p>
            <a:endParaRPr lang="en-GB" sz="2400">
              <a:effectLst/>
            </a:endParaRPr>
          </a:p>
          <a:p>
            <a:pPr marL="0" indent="0">
              <a:buNone/>
            </a:pPr>
            <a:endParaRPr lang="en-AU" sz="2400"/>
          </a:p>
          <a:p>
            <a:endParaRPr lang="en-AU" sz="2400"/>
          </a:p>
          <a:p>
            <a:endParaRPr lang="en-AU" sz="2400"/>
          </a:p>
        </p:txBody>
      </p:sp>
    </p:spTree>
    <p:extLst>
      <p:ext uri="{BB962C8B-B14F-4D97-AF65-F5344CB8AC3E}">
        <p14:creationId xmlns:p14="http://schemas.microsoft.com/office/powerpoint/2010/main" val="3180205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AEFFFF2-9EB4-4B6C-B9F8-2BA3EF89A2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307017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D65299F-028F-4AFC-B46A-8DB33E20FE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70172" y="0"/>
            <a:ext cx="912182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AC87F6E-526A-49B5-995D-42DB65659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7423" y="1443035"/>
            <a:ext cx="3971932" cy="3971930"/>
          </a:xfrm>
          <a:prstGeom prst="ellipse">
            <a:avLst/>
          </a:prstGeom>
          <a:solidFill>
            <a:srgbClr val="FFFFFF"/>
          </a:solidFill>
          <a:ln w="317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FAE4F7-4949-532F-2CFF-3D417299F8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873" y="1586484"/>
            <a:ext cx="3685032" cy="3685032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en-AU" sz="3000">
                <a:solidFill>
                  <a:srgbClr val="FFFFFF"/>
                </a:solidFill>
              </a:rPr>
              <a:t>Video link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2A73BC-05A7-B82B-E52E-A864A5BF7E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91695" y="1402080"/>
            <a:ext cx="5786350" cy="405384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sz="2000">
                <a:ea typeface="+mn-lt"/>
                <a:cs typeface="+mn-lt"/>
                <a:hlinkClick r:id="rId2"/>
              </a:rPr>
              <a:t>https://connectqutedu-my.sharepoint.com/:v:/g/personal/n11564628_qut_edu_au/EZHAlQyCsfZOrf54vIf5x2wB7_B8U4iSTkmO8RBSrnkVEg?nav=eyJyZWZlcnJhbEluZm8iOnsicmVmZXJyYWxBcHAiOiJPbmVEcml2ZUZvckJ1c2luZXNzIiwicmVmZXJyYWxBcHBQbGF0Zm9ybSI6IldlYiIsInJlZmVycmFsTW9kZSI6</a:t>
            </a:r>
            <a:endParaRPr lang="en-AU" sz="2000"/>
          </a:p>
        </p:txBody>
      </p:sp>
    </p:spTree>
    <p:extLst>
      <p:ext uri="{BB962C8B-B14F-4D97-AF65-F5344CB8AC3E}">
        <p14:creationId xmlns:p14="http://schemas.microsoft.com/office/powerpoint/2010/main" val="37501929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6AD85578-1E4B-4014-9D52-E768947503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38656" cy="6858000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8550B3F-9390-4CA1-B3C8-91529289DC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38656" y="0"/>
            <a:ext cx="465377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585CE5-FCEE-9F0A-406F-E399FB1DCD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518" y="1059838"/>
            <a:ext cx="3632052" cy="4738324"/>
          </a:xfrm>
          <a:noFill/>
          <a:ln>
            <a:noFill/>
          </a:ln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  <a:ea typeface="+mj-lt"/>
                <a:cs typeface="+mj-lt"/>
              </a:rPr>
              <a:t>Introduction</a:t>
            </a:r>
            <a:br>
              <a:rPr lang="en-US">
                <a:ea typeface="+mj-lt"/>
                <a:cs typeface="+mj-lt"/>
              </a:rPr>
            </a:br>
            <a:br>
              <a:rPr lang="en-US">
                <a:ea typeface="+mj-lt"/>
                <a:cs typeface="+mj-lt"/>
              </a:rPr>
            </a:br>
            <a:r>
              <a:rPr lang="en-US" sz="1400">
                <a:solidFill>
                  <a:schemeClr val="bg1"/>
                </a:solidFill>
              </a:rPr>
              <a:t>Hao Wang</a:t>
            </a:r>
            <a:br>
              <a:rPr lang="en-US" sz="1400">
                <a:solidFill>
                  <a:schemeClr val="bg1"/>
                </a:solidFill>
              </a:rPr>
            </a:br>
            <a:br>
              <a:rPr lang="en-US" sz="1400"/>
            </a:br>
            <a:r>
              <a:rPr lang="en-US" sz="1400">
                <a:solidFill>
                  <a:schemeClr val="bg1"/>
                </a:solidFill>
              </a:rPr>
              <a:t>n11732482</a:t>
            </a:r>
            <a:endParaRPr lang="en-US" sz="180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486C90-4D4F-1D69-7B17-5C41222492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79109" y="1059838"/>
            <a:ext cx="4665397" cy="473832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endParaRPr lang="en-US">
              <a:ea typeface="+mn-lt"/>
              <a:cs typeface="+mn-lt"/>
            </a:endParaRPr>
          </a:p>
          <a:p>
            <a:pPr marL="0" indent="0" algn="ctr">
              <a:buNone/>
            </a:pPr>
            <a:r>
              <a:rPr lang="en-US" sz="2000" b="1" i="1">
                <a:ea typeface="+mn-lt"/>
                <a:cs typeface="+mn-lt"/>
              </a:rPr>
              <a:t>Targeted skill: problem-solving</a:t>
            </a:r>
            <a:endParaRPr lang="en-US" sz="2000" b="1" i="1"/>
          </a:p>
        </p:txBody>
      </p:sp>
    </p:spTree>
    <p:extLst>
      <p:ext uri="{BB962C8B-B14F-4D97-AF65-F5344CB8AC3E}">
        <p14:creationId xmlns:p14="http://schemas.microsoft.com/office/powerpoint/2010/main" val="1634849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8BB7AB-CB0D-252C-1764-731ADCBF4B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>
            <a:normAutofit/>
          </a:bodyPr>
          <a:lstStyle/>
          <a:p>
            <a:r>
              <a:rPr lang="en-US">
                <a:solidFill>
                  <a:srgbClr val="262626"/>
                </a:solidFill>
                <a:ea typeface="+mj-lt"/>
                <a:cs typeface="+mj-lt"/>
              </a:rPr>
              <a:t>Key Point 1: Decision-Making</a:t>
            </a:r>
            <a:endParaRPr lang="en-US">
              <a:solidFill>
                <a:srgbClr val="262626"/>
              </a:solidFill>
            </a:endParaRP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6DCACEAC-8F22-32C5-7B14-87BA4C79B84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70579160"/>
              </p:ext>
            </p:extLst>
          </p:nvPr>
        </p:nvGraphicFramePr>
        <p:xfrm>
          <a:off x="965200" y="2638425"/>
          <a:ext cx="10261600" cy="31077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047042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12595-F598-C871-53FC-6042A70597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>
            <a:normAutofit/>
          </a:bodyPr>
          <a:lstStyle/>
          <a:p>
            <a:r>
              <a:rPr lang="en-US">
                <a:solidFill>
                  <a:srgbClr val="262626"/>
                </a:solidFill>
                <a:ea typeface="+mj-lt"/>
                <a:cs typeface="+mj-lt"/>
              </a:rPr>
              <a:t>Key Point 2: Innovation and Improvement</a:t>
            </a:r>
            <a:endParaRPr lang="en-US">
              <a:solidFill>
                <a:srgbClr val="262626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ECB3F1C-DA8C-BF61-A506-F5EA6ED8BEA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66904004"/>
              </p:ext>
            </p:extLst>
          </p:nvPr>
        </p:nvGraphicFramePr>
        <p:xfrm>
          <a:off x="965200" y="2638425"/>
          <a:ext cx="10261600" cy="31077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964482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Question mark on green pastel background">
            <a:extLst>
              <a:ext uri="{FF2B5EF4-FFF2-40B4-BE49-F238E27FC236}">
                <a16:creationId xmlns:a16="http://schemas.microsoft.com/office/drawing/2014/main" id="{FADF47E3-24DF-1A33-3263-C1586286F5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21" r="-2" b="1997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FE2329B-3E20-A07D-7948-C519A45A62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2958103"/>
            <a:ext cx="7729728" cy="941796"/>
          </a:xfrm>
          <a:solidFill>
            <a:srgbClr val="000000">
              <a:alpha val="70000"/>
            </a:srgbClr>
          </a:solidFill>
          <a:ln>
            <a:solidFill>
              <a:srgbClr val="FFFFFF"/>
            </a:solidFill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kern="1200" cap="all" spc="200" baseline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Summary of Problem-solving</a:t>
            </a:r>
          </a:p>
        </p:txBody>
      </p:sp>
    </p:spTree>
    <p:extLst>
      <p:ext uri="{BB962C8B-B14F-4D97-AF65-F5344CB8AC3E}">
        <p14:creationId xmlns:p14="http://schemas.microsoft.com/office/powerpoint/2010/main" val="21429968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96424-9218-2361-F229-52FD1F0963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8590" y="988741"/>
            <a:ext cx="5888754" cy="4880518"/>
          </a:xfrm>
          <a:noFill/>
          <a:ln>
            <a:noFill/>
          </a:ln>
        </p:spPr>
        <p:txBody>
          <a:bodyPr vert="horz" wrap="square" lIns="274320" tIns="182880" rIns="274320" bIns="182880" rtlCol="0" anchor="ctr" anchorCtr="1"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TW" sz="4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Creativity</a:t>
            </a:r>
            <a:br>
              <a:rPr lang="en-US" altLang="zh-TW" sz="4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zh-TW"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Yi-CHEN</a:t>
            </a:r>
            <a:r>
              <a:rPr lang="zh-TW" altLang="en-US"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CHEN</a:t>
            </a:r>
            <a:endParaRPr lang="en-US" sz="48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E5BD17F-C95C-40ED-8D04-03295D46FD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38656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203DEB5-0B19-4F8E-84E2-00F5861C96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38656" y="0"/>
            <a:ext cx="321564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7436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723C2-C567-73CE-2969-2E2DB9B55CB7}"/>
              </a:ext>
            </a:extLst>
          </p:cNvPr>
          <p:cNvSpPr>
            <a:spLocks noGrp="1"/>
          </p:cNvSpPr>
          <p:nvPr>
            <p:ph type="title"/>
          </p:nvPr>
        </p:nvSpPr>
        <p:spPr/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/>
          <a:lstStyle/>
          <a:p>
            <a:r>
              <a:rPr lang="en-US" altLang="zh-TW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Creativity</a:t>
            </a:r>
            <a:endParaRPr lang="en-US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5" name="Content Placeholder 2">
            <a:extLst>
              <a:ext uri="{FF2B5EF4-FFF2-40B4-BE49-F238E27FC236}">
                <a16:creationId xmlns:a16="http://schemas.microsoft.com/office/drawing/2014/main" id="{79423AEB-0A5E-3C05-4C16-7406261A32B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88877165"/>
              </p:ext>
            </p:extLst>
          </p:nvPr>
        </p:nvGraphicFramePr>
        <p:xfrm>
          <a:off x="936434" y="2503130"/>
          <a:ext cx="10003522" cy="42424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ADC57B99-A486-1936-BF40-5F08E91C3835}"/>
              </a:ext>
            </a:extLst>
          </p:cNvPr>
          <p:cNvSpPr txBox="1"/>
          <p:nvPr/>
        </p:nvSpPr>
        <p:spPr>
          <a:xfrm>
            <a:off x="10880992" y="0"/>
            <a:ext cx="1311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/>
              <a:t>N11564628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7343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38750-F586-9265-C8BD-33CC8BCCE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7967" y="909607"/>
            <a:ext cx="9656065" cy="1188720"/>
          </a:xfr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AU" b="1">
                <a:solidFill>
                  <a:schemeClr val="tx2"/>
                </a:solidFill>
                <a:effectLst/>
                <a:latin typeface="Helvetica Neue" panose="02000503000000020004" pitchFamily="2" charset="0"/>
              </a:rPr>
              <a:t>Fostering Creativity in the IT Industry</a:t>
            </a:r>
            <a:endParaRPr lang="en-US">
              <a:solidFill>
                <a:schemeClr val="tx2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AED385-2821-1F93-7175-96999AC6A92A}"/>
              </a:ext>
            </a:extLst>
          </p:cNvPr>
          <p:cNvSpPr txBox="1"/>
          <p:nvPr/>
        </p:nvSpPr>
        <p:spPr>
          <a:xfrm>
            <a:off x="10904468" y="0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/>
              <a:t>N11564628</a:t>
            </a:r>
            <a:endParaRPr lang="en-US"/>
          </a:p>
        </p:txBody>
      </p:sp>
      <p:graphicFrame>
        <p:nvGraphicFramePr>
          <p:cNvPr id="8" name="Content Placeholder 5">
            <a:extLst>
              <a:ext uri="{FF2B5EF4-FFF2-40B4-BE49-F238E27FC236}">
                <a16:creationId xmlns:a16="http://schemas.microsoft.com/office/drawing/2014/main" id="{6D639B8B-13DA-EA59-773F-46EAEF3F221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57504459"/>
              </p:ext>
            </p:extLst>
          </p:nvPr>
        </p:nvGraphicFramePr>
        <p:xfrm>
          <a:off x="2231136" y="2638044"/>
          <a:ext cx="7729728" cy="39241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499571476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71C241A9-A460-4AD1-916F-25308628A5B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{6C75D569-5557-2F4F-8F68-BD0C84C5E613}tf10001120</Template>
  <Application>Microsoft Office PowerPoint</Application>
  <PresentationFormat>Widescreen</PresentationFormat>
  <Slides>28</Slides>
  <Notes>4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29" baseType="lpstr">
      <vt:lpstr>Parcel</vt:lpstr>
      <vt:lpstr>QCD111</vt:lpstr>
      <vt:lpstr>Overview: Group 3</vt:lpstr>
      <vt:lpstr>Introduction  Hao Wang  n11732482</vt:lpstr>
      <vt:lpstr>Key Point 1: Decision-Making</vt:lpstr>
      <vt:lpstr>Key Point 2: Innovation and Improvement</vt:lpstr>
      <vt:lpstr>Summary of Problem-solving</vt:lpstr>
      <vt:lpstr>Creativity Yi-CHEN CHEN</vt:lpstr>
      <vt:lpstr>Creativity</vt:lpstr>
      <vt:lpstr>Fostering Creativity in the IT Industry</vt:lpstr>
      <vt:lpstr>Challenges of Creativity in IT</vt:lpstr>
      <vt:lpstr>Summary of Creativity</vt:lpstr>
      <vt:lpstr>Soft skills      Patsita Patcharatipsakul N11499630 </vt:lpstr>
      <vt:lpstr>Key point 1 : Negotiation </vt:lpstr>
      <vt:lpstr>Key point 2: Active listening</vt:lpstr>
      <vt:lpstr>Real-Life experienced</vt:lpstr>
      <vt:lpstr>Summary of soft skills</vt:lpstr>
      <vt:lpstr>Leadership</vt:lpstr>
      <vt:lpstr>What is Leadership?</vt:lpstr>
      <vt:lpstr>Nurturing Individual Growth</vt:lpstr>
      <vt:lpstr>Inspiring the Team</vt:lpstr>
      <vt:lpstr>The Impact of Creative Leadership</vt:lpstr>
      <vt:lpstr>Summary for Leadership</vt:lpstr>
      <vt:lpstr>Conclusion</vt:lpstr>
      <vt:lpstr>Thank you </vt:lpstr>
      <vt:lpstr>PowerPoint Presentation</vt:lpstr>
      <vt:lpstr>PowerPoint Presentation</vt:lpstr>
      <vt:lpstr>PowerPoint Presentation</vt:lpstr>
      <vt:lpstr>Video link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Carla Chen</dc:creator>
  <cp:revision>1</cp:revision>
  <dcterms:created xsi:type="dcterms:W3CDTF">2023-10-04T01:01:02Z</dcterms:created>
  <dcterms:modified xsi:type="dcterms:W3CDTF">2023-10-16T10:31:13Z</dcterms:modified>
</cp:coreProperties>
</file>